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C87139A8-974C-472D-8C0F-B6D0D37AC6DE}"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8"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9"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B023BBA-5D33-4572-A484-F0396CE11F89}"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41"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2"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3"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4"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B73A7553-A422-4AE2-9F40-0693065562CC}"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46"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7"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8"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9"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0"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1"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D703244-FCAB-4D00-9CC7-5F53A363BAC9}"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40E755B0-BFF4-4439-9B75-18C19E517ACD}"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4"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5354D7EB-DF66-489C-AB3E-1DB98356C08B}"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6"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885A24C-04DF-4BCE-B0DD-2463522FED0C}"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68"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9"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5E398D3C-FD33-4ABC-B753-AF5CCD8B58C5}"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299E1D8-5189-4276-8964-C664DD3B4B11}"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57B2E46-DBBA-4A77-80A4-C2869B647142}"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7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4"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5"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87F403F-49DE-401C-B916-B65BECE32891}"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0E8338D-B58F-4B63-BF8D-99AB996E1956}"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7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9"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ECBA1BB3-ED55-4044-BAA5-60BCAFDC26CA}"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1"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2"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3"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CCE5DB9-0E2A-430F-88E4-46850EF48093}"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5"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6"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336C6F0-9E33-4B8F-9FF3-FD17D6806BF3}"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88"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89"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0"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1"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87894F0C-948A-4D53-A271-22590BE1BE5F}"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93"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4"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5"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6"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7"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8"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5365959C-E497-464D-964E-4E9C25AC7C3D}"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804921C0-DE23-46C8-9FE4-3F1E420E67CE}"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0"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6A538E72-1ADD-4055-A481-404889233F18}"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2"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1DB27C6-D0FF-4217-81C4-08EB6CD5B87C}"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4"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15"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884A0D79-A8EE-4444-B122-A12CF2B8C659}"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FF3DC1C7-F0C8-4880-A047-634305F07526}"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9"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B5879A1-556E-4BE3-A18A-DB711EE4B127}"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F5EF3B29-3ECF-4141-987F-32F6EB706838}"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19"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0"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1"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02DF96A-A3A6-427A-A97A-05B279390471}"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23"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5"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91B3795-F4C6-4AF9-BE89-2C08C4A736D4}"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2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29"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9C4D2CE4-86A1-4326-9DB3-A628953E4F23}"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1"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2"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4581301-5F4F-452F-8F94-7D77E5BEA6A3}"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6"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37"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A2CEEEB0-DD71-4889-910A-8E260256FB14}" type="slidenum">
              <a:t>‹N°›</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39"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0"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1"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2"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3"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44"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BE3EC318-8CCE-45C7-8EA6-834F7B66BDDE}" type="slidenum">
              <a:t>‹N°›</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56"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58"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82B9728-B837-49CE-B3CA-5CB33FAAE15C}"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1"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5"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6"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67"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69"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0"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1"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5"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77"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78"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8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2"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3"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185"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6"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7"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8"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89"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190"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C52BC2D-9DFD-40F3-9B65-7DB3E7606DF0}"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3"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5"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0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08"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0"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2"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3"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4"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16"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7"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18"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2"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4"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5"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2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29"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0"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E0B817ED-A43A-45B6-983D-11CF621461B8}"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32"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3"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4"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5"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6"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37"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0"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2"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4"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55"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7"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59"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0"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1"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3"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5"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69"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6"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1DFD76C-0C14-41DA-BD11-D5CFE958C796}"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1"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2"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6"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77"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79"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0"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1"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2"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3"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284"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96"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298"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1"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3"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5"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6"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07"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EF4D9D8-B39E-401F-892A-C470E4324069}"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09"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0"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1"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13"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4"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5"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17"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18"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2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2"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3"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25"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6"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7"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8"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29"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30"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72809692-0D64-46E8-897C-1EF3873A1EBE}" type="slidenum">
              <a:t>‹N°›</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2"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3" name="PlaceHolder 2"/>
          <p:cNvSpPr>
            <a:spLocks noGrp="1"/>
          </p:cNvSpPr>
          <p:nvPr>
            <p:ph type="subTitle"/>
          </p:nvPr>
        </p:nvSpPr>
        <p:spPr>
          <a:xfrm>
            <a:off x="1295280" y="2024280"/>
            <a:ext cx="9600840" cy="385092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95C8FC7E-30D4-4C4A-8A3A-2CE53B7354F4}"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5" name="PlaceHolder 2"/>
          <p:cNvSpPr>
            <a:spLocks noGrp="1"/>
          </p:cNvSpPr>
          <p:nvPr>
            <p:ph/>
          </p:nvPr>
        </p:nvSpPr>
        <p:spPr>
          <a:xfrm>
            <a:off x="1295280" y="2024280"/>
            <a:ext cx="96008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DEFBFFF8-608E-4E1F-B303-67F0233BCF9E}" type="slidenum">
              <a:t>‹N°›</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7"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48"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C6CD2C6D-D2A3-4B83-9DEE-8E2AACFA69CA}"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495B68BC-E3E4-48DF-8FAF-4262BBA39AC2}"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4"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562598A2-029A-4810-BCBD-03D2513D07FE}"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0" name="PlaceHolder 1"/>
          <p:cNvSpPr>
            <a:spLocks noGrp="1"/>
          </p:cNvSpPr>
          <p:nvPr>
            <p:ph type="subTitle"/>
          </p:nvPr>
        </p:nvSpPr>
        <p:spPr>
          <a:xfrm>
            <a:off x="1295280" y="982080"/>
            <a:ext cx="9600840" cy="27280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20AF853C-78AA-4739-9BA3-2AF0073FA35D}" type="slidenum">
              <a:t>‹N°›</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52"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3" name="PlaceHolder 3"/>
          <p:cNvSpPr>
            <a:spLocks noGrp="1"/>
          </p:cNvSpPr>
          <p:nvPr>
            <p:ph/>
          </p:nvPr>
        </p:nvSpPr>
        <p:spPr>
          <a:xfrm>
            <a:off x="621504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4"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8461DA33-213E-4937-97DA-76730F8A921D}"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56" name="PlaceHolder 2"/>
          <p:cNvSpPr>
            <a:spLocks noGrp="1"/>
          </p:cNvSpPr>
          <p:nvPr>
            <p:ph/>
          </p:nvPr>
        </p:nvSpPr>
        <p:spPr>
          <a:xfrm>
            <a:off x="1295280" y="2024280"/>
            <a:ext cx="4685040" cy="38509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7"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58" name="PlaceHolder 4"/>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B61A89AF-3512-48E7-BE12-75B6E5F8A610}"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0"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1"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2" name="PlaceHolder 4"/>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651940E-14CD-4040-BE2C-85285A699611}" type="slidenum">
              <a:t>‹N°›</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4" name="PlaceHolder 2"/>
          <p:cNvSpPr>
            <a:spLocks noGrp="1"/>
          </p:cNvSpPr>
          <p:nvPr>
            <p:ph/>
          </p:nvPr>
        </p:nvSpPr>
        <p:spPr>
          <a:xfrm>
            <a:off x="1295280" y="202428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5" name="PlaceHolder 3"/>
          <p:cNvSpPr>
            <a:spLocks noGrp="1"/>
          </p:cNvSpPr>
          <p:nvPr>
            <p:ph/>
          </p:nvPr>
        </p:nvSpPr>
        <p:spPr>
          <a:xfrm>
            <a:off x="1295280" y="4035960"/>
            <a:ext cx="96008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EA97A29F-ABA4-47BE-A342-1F1B34C05F76}" type="slidenum">
              <a:t>‹N°›</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67" name="PlaceHolder 2"/>
          <p:cNvSpPr>
            <a:spLocks noGrp="1"/>
          </p:cNvSpPr>
          <p:nvPr>
            <p:ph/>
          </p:nvPr>
        </p:nvSpPr>
        <p:spPr>
          <a:xfrm>
            <a:off x="129528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8" name="PlaceHolder 3"/>
          <p:cNvSpPr>
            <a:spLocks noGrp="1"/>
          </p:cNvSpPr>
          <p:nvPr>
            <p:ph/>
          </p:nvPr>
        </p:nvSpPr>
        <p:spPr>
          <a:xfrm>
            <a:off x="6215040" y="202428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69" name="PlaceHolder 4"/>
          <p:cNvSpPr>
            <a:spLocks noGrp="1"/>
          </p:cNvSpPr>
          <p:nvPr>
            <p:ph/>
          </p:nvPr>
        </p:nvSpPr>
        <p:spPr>
          <a:xfrm>
            <a:off x="129528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0" name="PlaceHolder 5"/>
          <p:cNvSpPr>
            <a:spLocks noGrp="1"/>
          </p:cNvSpPr>
          <p:nvPr>
            <p:ph/>
          </p:nvPr>
        </p:nvSpPr>
        <p:spPr>
          <a:xfrm>
            <a:off x="6215040" y="4035960"/>
            <a:ext cx="468504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70C1A2B5-0DC8-45D7-A04D-69480713B394}" type="slidenum">
              <a:t>‹N°›</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1295280" y="982080"/>
            <a:ext cx="9600840" cy="588240"/>
          </a:xfrm>
          <a:prstGeom prst="rect">
            <a:avLst/>
          </a:prstGeom>
          <a:noFill/>
          <a:ln w="0">
            <a:noFill/>
          </a:ln>
        </p:spPr>
        <p:txBody>
          <a:bodyPr lIns="0" tIns="0" rIns="0" bIns="0" anchor="ctr">
            <a:noAutofit/>
          </a:bodyPr>
          <a:lstStyle/>
          <a:p>
            <a:endParaRPr lang="en-US" sz="1800" b="0" strike="noStrike" spc="-1">
              <a:solidFill>
                <a:srgbClr val="000000"/>
              </a:solidFill>
              <a:latin typeface="Garamond"/>
            </a:endParaRPr>
          </a:p>
        </p:txBody>
      </p:sp>
      <p:sp>
        <p:nvSpPr>
          <p:cNvPr id="372" name="PlaceHolder 2"/>
          <p:cNvSpPr>
            <a:spLocks noGrp="1"/>
          </p:cNvSpPr>
          <p:nvPr>
            <p:ph/>
          </p:nvPr>
        </p:nvSpPr>
        <p:spPr>
          <a:xfrm>
            <a:off x="12952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3" name="PlaceHolder 3"/>
          <p:cNvSpPr>
            <a:spLocks noGrp="1"/>
          </p:cNvSpPr>
          <p:nvPr>
            <p:ph/>
          </p:nvPr>
        </p:nvSpPr>
        <p:spPr>
          <a:xfrm>
            <a:off x="454140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4" name="PlaceHolder 4"/>
          <p:cNvSpPr>
            <a:spLocks noGrp="1"/>
          </p:cNvSpPr>
          <p:nvPr>
            <p:ph/>
          </p:nvPr>
        </p:nvSpPr>
        <p:spPr>
          <a:xfrm>
            <a:off x="7787880" y="202428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5" name="PlaceHolder 5"/>
          <p:cNvSpPr>
            <a:spLocks noGrp="1"/>
          </p:cNvSpPr>
          <p:nvPr>
            <p:ph/>
          </p:nvPr>
        </p:nvSpPr>
        <p:spPr>
          <a:xfrm>
            <a:off x="12952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6" name="PlaceHolder 6"/>
          <p:cNvSpPr>
            <a:spLocks noGrp="1"/>
          </p:cNvSpPr>
          <p:nvPr>
            <p:ph/>
          </p:nvPr>
        </p:nvSpPr>
        <p:spPr>
          <a:xfrm>
            <a:off x="454140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377" name="PlaceHolder 7"/>
          <p:cNvSpPr>
            <a:spLocks noGrp="1"/>
          </p:cNvSpPr>
          <p:nvPr>
            <p:ph/>
          </p:nvPr>
        </p:nvSpPr>
        <p:spPr>
          <a:xfrm>
            <a:off x="7787880" y="4035960"/>
            <a:ext cx="3091320" cy="1836720"/>
          </a:xfrm>
          <a:prstGeom prst="rect">
            <a:avLst/>
          </a:prstGeom>
          <a:noFill/>
          <a:ln w="0">
            <a:noFill/>
          </a:ln>
        </p:spPr>
        <p:txBody>
          <a:bodyPr lIns="0" tIns="0" rIns="0" bIns="0" anchor="t">
            <a:normAutofit/>
          </a:bodyPr>
          <a:lstStyle/>
          <a:p>
            <a:endParaRPr lang="en-US" sz="2400" b="0" strike="noStrike" spc="-1">
              <a:solidFill>
                <a:srgbClr val="262626"/>
              </a:solidFill>
              <a:latin typeface="Garamond"/>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DE4BFFB3-374C-45D2-9868-8642B4DAD64A}" type="slidenum">
              <a:t>‹N°›</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6" name="Group 6"/>
          <p:cNvGrpSpPr/>
          <p:nvPr/>
        </p:nvGrpSpPr>
        <p:grpSpPr>
          <a:xfrm>
            <a:off x="-15840" y="0"/>
            <a:ext cx="12229560" cy="6855840"/>
            <a:chOff x="-15840" y="0"/>
            <a:chExt cx="12229560" cy="6855840"/>
          </a:xfrm>
        </p:grpSpPr>
        <p:pic>
          <p:nvPicPr>
            <p:cNvPr id="17" name="Picture 7" descr="HD-PanelContent.png"/>
            <p:cNvPicPr/>
            <p:nvPr/>
          </p:nvPicPr>
          <p:blipFill>
            <a:blip r:embed="rId15"/>
            <a:stretch/>
          </p:blipFill>
          <p:spPr>
            <a:xfrm>
              <a:off x="0" y="0"/>
              <a:ext cx="12188520" cy="6855840"/>
            </a:xfrm>
            <a:prstGeom prst="rect">
              <a:avLst/>
            </a:prstGeom>
            <a:ln w="0">
              <a:noFill/>
            </a:ln>
          </p:spPr>
        </p:pic>
        <p:sp>
          <p:nvSpPr>
            <p:cNvPr id="2"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16"/>
            <a:stretch/>
          </p:blipFill>
          <p:spPr>
            <a:xfrm>
              <a:off x="-15840" y="3153960"/>
              <a:ext cx="776880" cy="606240"/>
            </a:xfrm>
            <a:prstGeom prst="rect">
              <a:avLst/>
            </a:prstGeom>
            <a:ln w="0">
              <a:noFill/>
            </a:ln>
          </p:spPr>
        </p:pic>
        <p:pic>
          <p:nvPicPr>
            <p:cNvPr id="4" name="Picture 10" descr="HDRibbonContent-UniformTrim.png"/>
            <p:cNvPicPr/>
            <p:nvPr/>
          </p:nvPicPr>
          <p:blipFill>
            <a:blip r:embed="rId16"/>
            <a:stretch/>
          </p:blipFill>
          <p:spPr>
            <a:xfrm>
              <a:off x="11436840" y="3153960"/>
              <a:ext cx="776880" cy="606240"/>
            </a:xfrm>
            <a:prstGeom prst="rect">
              <a:avLst/>
            </a:prstGeom>
            <a:ln w="0">
              <a:noFill/>
            </a:ln>
          </p:spPr>
        </p:pic>
      </p:grpSp>
      <p:grpSp>
        <p:nvGrpSpPr>
          <p:cNvPr id="5" name="Group 6"/>
          <p:cNvGrpSpPr/>
          <p:nvPr/>
        </p:nvGrpSpPr>
        <p:grpSpPr>
          <a:xfrm>
            <a:off x="-16920" y="0"/>
            <a:ext cx="12230640" cy="6855840"/>
            <a:chOff x="-16920" y="0"/>
            <a:chExt cx="12230640" cy="6855840"/>
          </a:xfrm>
        </p:grpSpPr>
        <p:pic>
          <p:nvPicPr>
            <p:cNvPr id="6" name="Picture 15" descr="HD-PanelTitleR1.png"/>
            <p:cNvPicPr/>
            <p:nvPr/>
          </p:nvPicPr>
          <p:blipFill>
            <a:blip r:embed="rId17"/>
            <a:stretch/>
          </p:blipFill>
          <p:spPr>
            <a:xfrm>
              <a:off x="0" y="0"/>
              <a:ext cx="12188520" cy="6855840"/>
            </a:xfrm>
            <a:prstGeom prst="rect">
              <a:avLst/>
            </a:prstGeom>
            <a:ln w="0">
              <a:noFill/>
            </a:ln>
          </p:spPr>
        </p:pic>
        <p:sp>
          <p:nvSpPr>
            <p:cNvPr id="7" name="Rectangle 25"/>
            <p:cNvSpPr/>
            <p:nvPr/>
          </p:nvSpPr>
          <p:spPr>
            <a:xfrm>
              <a:off x="2328480" y="1540800"/>
              <a:ext cx="7543440" cy="383508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18"/>
            <a:stretch/>
          </p:blipFill>
          <p:spPr>
            <a:xfrm>
              <a:off x="-16920" y="3147480"/>
              <a:ext cx="2477520" cy="612360"/>
            </a:xfrm>
            <a:prstGeom prst="rect">
              <a:avLst/>
            </a:prstGeom>
            <a:ln w="0">
              <a:noFill/>
            </a:ln>
          </p:spPr>
        </p:pic>
        <p:pic>
          <p:nvPicPr>
            <p:cNvPr id="9" name="Picture 19" descr="HDRibbonTitle-UniformTrim.png"/>
            <p:cNvPicPr/>
            <p:nvPr/>
          </p:nvPicPr>
          <p:blipFill>
            <a:blip r:embed="rId18"/>
            <a:stretch/>
          </p:blipFill>
          <p:spPr>
            <a:xfrm>
              <a:off x="9736200" y="3147480"/>
              <a:ext cx="2477520" cy="612360"/>
            </a:xfrm>
            <a:prstGeom prst="rect">
              <a:avLst/>
            </a:prstGeom>
            <a:ln w="0">
              <a:noFill/>
            </a:ln>
          </p:spPr>
        </p:pic>
      </p:grpSp>
      <p:sp>
        <p:nvSpPr>
          <p:cNvPr id="10" name="PlaceHolder 1"/>
          <p:cNvSpPr>
            <a:spLocks noGrp="1"/>
          </p:cNvSpPr>
          <p:nvPr>
            <p:ph type="title"/>
          </p:nvPr>
        </p:nvSpPr>
        <p:spPr>
          <a:xfrm>
            <a:off x="2692440" y="1871280"/>
            <a:ext cx="6815160" cy="1515240"/>
          </a:xfrm>
          <a:prstGeom prst="rect">
            <a:avLst/>
          </a:prstGeom>
          <a:noFill/>
          <a:ln w="0">
            <a:noFill/>
          </a:ln>
        </p:spPr>
        <p:txBody>
          <a:bodyPr anchor="b">
            <a:noAutofit/>
          </a:bodyPr>
          <a:lstStyle/>
          <a:p>
            <a:pPr algn="ctr">
              <a:lnSpc>
                <a:spcPct val="100000"/>
              </a:lnSpc>
              <a:buNone/>
            </a:pPr>
            <a:r>
              <a:rPr lang="fr-FR" sz="5400" b="0" strike="noStrike" spc="-1">
                <a:solidFill>
                  <a:srgbClr val="262626"/>
                </a:solidFill>
                <a:latin typeface="Garamond"/>
              </a:rPr>
              <a:t>Modifiez le style du titre</a:t>
            </a:r>
            <a:endParaRPr lang="en-US" sz="5400" b="0" strike="noStrike" spc="-1">
              <a:solidFill>
                <a:srgbClr val="000000"/>
              </a:solidFill>
              <a:latin typeface="Garamond"/>
            </a:endParaRPr>
          </a:p>
        </p:txBody>
      </p:sp>
      <p:sp>
        <p:nvSpPr>
          <p:cNvPr id="11" name="PlaceHolder 2"/>
          <p:cNvSpPr>
            <a:spLocks noGrp="1"/>
          </p:cNvSpPr>
          <p:nvPr>
            <p:ph type="dt" idx="1"/>
          </p:nvPr>
        </p:nvSpPr>
        <p:spPr>
          <a:xfrm>
            <a:off x="7983360" y="5037840"/>
            <a:ext cx="89712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12" name="PlaceHolder 3"/>
          <p:cNvSpPr>
            <a:spLocks noGrp="1"/>
          </p:cNvSpPr>
          <p:nvPr>
            <p:ph type="ftr" idx="2"/>
          </p:nvPr>
        </p:nvSpPr>
        <p:spPr>
          <a:xfrm>
            <a:off x="2692440" y="5037840"/>
            <a:ext cx="521424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13" name="PlaceHolder 4"/>
          <p:cNvSpPr>
            <a:spLocks noGrp="1"/>
          </p:cNvSpPr>
          <p:nvPr>
            <p:ph type="sldNum" idx="3"/>
          </p:nvPr>
        </p:nvSpPr>
        <p:spPr>
          <a:xfrm>
            <a:off x="8956800" y="5037840"/>
            <a:ext cx="55080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616E61EA-E2FB-4304-B614-5DA8CEEB2935}" type="slidenum">
              <a:rPr lang="en-US" sz="1000" b="0" strike="noStrike" spc="-1">
                <a:solidFill>
                  <a:srgbClr val="000000"/>
                </a:solidFill>
                <a:latin typeface="Garamond"/>
              </a:rPr>
              <a:t>‹N°›</a:t>
            </a:fld>
            <a:endParaRPr lang="fr-FR" sz="1000" b="0" strike="noStrike" spc="-1">
              <a:latin typeface="Times New Roman"/>
            </a:endParaRPr>
          </a:p>
        </p:txBody>
      </p:sp>
      <p:sp>
        <p:nvSpPr>
          <p:cNvPr id="14" name="Straight Connector 14"/>
          <p:cNvSpPr/>
          <p:nvPr/>
        </p:nvSpPr>
        <p:spPr>
          <a:xfrm>
            <a:off x="2692080" y="3521880"/>
            <a:ext cx="681588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52" name="Group 6"/>
          <p:cNvGrpSpPr/>
          <p:nvPr/>
        </p:nvGrpSpPr>
        <p:grpSpPr>
          <a:xfrm>
            <a:off x="-15840" y="0"/>
            <a:ext cx="12229560" cy="6855840"/>
            <a:chOff x="-15840" y="0"/>
            <a:chExt cx="12229560" cy="6855840"/>
          </a:xfrm>
        </p:grpSpPr>
        <p:pic>
          <p:nvPicPr>
            <p:cNvPr id="53" name="Picture 7" descr="HD-PanelContent.png"/>
            <p:cNvPicPr/>
            <p:nvPr/>
          </p:nvPicPr>
          <p:blipFill>
            <a:blip r:embed="rId15"/>
            <a:stretch/>
          </p:blipFill>
          <p:spPr>
            <a:xfrm>
              <a:off x="0" y="0"/>
              <a:ext cx="12188520" cy="6855840"/>
            </a:xfrm>
            <a:prstGeom prst="rect">
              <a:avLst/>
            </a:prstGeom>
            <a:ln w="0">
              <a:noFill/>
            </a:ln>
          </p:spPr>
        </p:pic>
        <p:sp>
          <p:nvSpPr>
            <p:cNvPr id="54"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55" name="Picture 9" descr="HDRibbonContent-UniformTrim.png"/>
            <p:cNvPicPr/>
            <p:nvPr/>
          </p:nvPicPr>
          <p:blipFill>
            <a:blip r:embed="rId16"/>
            <a:stretch/>
          </p:blipFill>
          <p:spPr>
            <a:xfrm>
              <a:off x="-15840" y="3153960"/>
              <a:ext cx="776880" cy="606240"/>
            </a:xfrm>
            <a:prstGeom prst="rect">
              <a:avLst/>
            </a:prstGeom>
            <a:ln w="0">
              <a:noFill/>
            </a:ln>
          </p:spPr>
        </p:pic>
        <p:pic>
          <p:nvPicPr>
            <p:cNvPr id="56"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57" name="Straight Connector 6"/>
          <p:cNvSpPr/>
          <p:nvPr/>
        </p:nvSpPr>
        <p:spPr>
          <a:xfrm>
            <a:off x="1396080" y="179748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58" name="PlaceHolder 1"/>
          <p:cNvSpPr>
            <a:spLocks noGrp="1"/>
          </p:cNvSpPr>
          <p:nvPr>
            <p:ph type="title"/>
          </p:nvPr>
        </p:nvSpPr>
        <p:spPr>
          <a:xfrm>
            <a:off x="1295280" y="982080"/>
            <a:ext cx="9600840" cy="588240"/>
          </a:xfrm>
          <a:prstGeom prst="rect">
            <a:avLst/>
          </a:prstGeom>
          <a:noFill/>
          <a:ln w="0">
            <a:noFill/>
          </a:ln>
        </p:spPr>
        <p:txBody>
          <a:bodyPr anchor="ctr">
            <a:noAutofit/>
          </a:bodyPr>
          <a:lstStyle/>
          <a:p>
            <a:pPr algn="ctr">
              <a:lnSpc>
                <a:spcPct val="100000"/>
              </a:lnSpc>
              <a:buNone/>
            </a:pPr>
            <a:r>
              <a:rPr lang="fr-FR" sz="4400" b="0" strike="noStrike" spc="-1">
                <a:solidFill>
                  <a:srgbClr val="262626"/>
                </a:solidFill>
                <a:latin typeface="Garamond"/>
              </a:rPr>
              <a:t>Modifiez le style du titre</a:t>
            </a:r>
            <a:endParaRPr lang="en-US" sz="4400" b="0" strike="noStrike" spc="-1">
              <a:solidFill>
                <a:srgbClr val="000000"/>
              </a:solidFill>
              <a:latin typeface="Garamond"/>
            </a:endParaRPr>
          </a:p>
        </p:txBody>
      </p:sp>
      <p:sp>
        <p:nvSpPr>
          <p:cNvPr id="59" name="PlaceHolder 2"/>
          <p:cNvSpPr>
            <a:spLocks noGrp="1"/>
          </p:cNvSpPr>
          <p:nvPr>
            <p:ph type="body"/>
          </p:nvPr>
        </p:nvSpPr>
        <p:spPr>
          <a:xfrm>
            <a:off x="1295280" y="2024280"/>
            <a:ext cx="9600840" cy="385092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60" name="PlaceHolder 3"/>
          <p:cNvSpPr>
            <a:spLocks noGrp="1"/>
          </p:cNvSpPr>
          <p:nvPr>
            <p:ph type="dt" idx="4"/>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61" name="PlaceHolder 4"/>
          <p:cNvSpPr>
            <a:spLocks noGrp="1"/>
          </p:cNvSpPr>
          <p:nvPr>
            <p:ph type="ftr" idx="5"/>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62" name="PlaceHolder 5"/>
          <p:cNvSpPr>
            <a:spLocks noGrp="1"/>
          </p:cNvSpPr>
          <p:nvPr>
            <p:ph type="sldNum" idx="6"/>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38471685-2A72-4FFD-BBAC-F16E21E322F3}" type="slidenum">
              <a:rPr lang="en-US" sz="1000" b="0" strike="noStrike" spc="-1">
                <a:solidFill>
                  <a:srgbClr val="000000"/>
                </a:solidFill>
                <a:latin typeface="Garamond"/>
              </a:rPr>
              <a:t>‹N°›</a:t>
            </a:fld>
            <a:endParaRPr lang="fr-FR"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99" name="Group 6"/>
          <p:cNvGrpSpPr/>
          <p:nvPr/>
        </p:nvGrpSpPr>
        <p:grpSpPr>
          <a:xfrm>
            <a:off x="-15840" y="0"/>
            <a:ext cx="12229560" cy="6855840"/>
            <a:chOff x="-15840" y="0"/>
            <a:chExt cx="12229560" cy="6855840"/>
          </a:xfrm>
        </p:grpSpPr>
        <p:pic>
          <p:nvPicPr>
            <p:cNvPr id="100" name="Picture 7" descr="HD-PanelContent.png"/>
            <p:cNvPicPr/>
            <p:nvPr/>
          </p:nvPicPr>
          <p:blipFill>
            <a:blip r:embed="rId15"/>
            <a:stretch/>
          </p:blipFill>
          <p:spPr>
            <a:xfrm>
              <a:off x="0" y="0"/>
              <a:ext cx="12188520" cy="6855840"/>
            </a:xfrm>
            <a:prstGeom prst="rect">
              <a:avLst/>
            </a:prstGeom>
            <a:ln w="0">
              <a:noFill/>
            </a:ln>
          </p:spPr>
        </p:pic>
        <p:sp>
          <p:nvSpPr>
            <p:cNvPr id="101"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02" name="Picture 9" descr="HDRibbonContent-UniformTrim.png"/>
            <p:cNvPicPr/>
            <p:nvPr/>
          </p:nvPicPr>
          <p:blipFill>
            <a:blip r:embed="rId16"/>
            <a:stretch/>
          </p:blipFill>
          <p:spPr>
            <a:xfrm>
              <a:off x="-15840" y="3153960"/>
              <a:ext cx="776880" cy="606240"/>
            </a:xfrm>
            <a:prstGeom prst="rect">
              <a:avLst/>
            </a:prstGeom>
            <a:ln w="0">
              <a:noFill/>
            </a:ln>
          </p:spPr>
        </p:pic>
        <p:pic>
          <p:nvPicPr>
            <p:cNvPr id="103"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04" name="PlaceHolder 1"/>
          <p:cNvSpPr>
            <a:spLocks noGrp="1"/>
          </p:cNvSpPr>
          <p:nvPr>
            <p:ph type="dt" idx="7"/>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105" name="PlaceHolder 2"/>
          <p:cNvSpPr>
            <a:spLocks noGrp="1"/>
          </p:cNvSpPr>
          <p:nvPr>
            <p:ph type="ftr" idx="8"/>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106" name="PlaceHolder 3"/>
          <p:cNvSpPr>
            <a:spLocks noGrp="1"/>
          </p:cNvSpPr>
          <p:nvPr>
            <p:ph type="sldNum" idx="9"/>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FF16A8B8-673B-4AA5-B685-257271249934}" type="slidenum">
              <a:rPr lang="en-US" sz="1000" b="0" strike="noStrike" spc="-1">
                <a:solidFill>
                  <a:srgbClr val="000000"/>
                </a:solidFill>
                <a:latin typeface="Garamond"/>
              </a:rPr>
              <a:t>‹N°›</a:t>
            </a:fld>
            <a:endParaRPr lang="fr-FR" sz="1000" b="0" strike="noStrike" spc="-1">
              <a:latin typeface="Times New Roman"/>
            </a:endParaRPr>
          </a:p>
        </p:txBody>
      </p:sp>
      <p:sp>
        <p:nvSpPr>
          <p:cNvPr id="107"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
        <p:nvSpPr>
          <p:cNvPr id="10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45" name="Group 6"/>
          <p:cNvGrpSpPr/>
          <p:nvPr/>
        </p:nvGrpSpPr>
        <p:grpSpPr>
          <a:xfrm>
            <a:off x="-15840" y="0"/>
            <a:ext cx="12229560" cy="6855840"/>
            <a:chOff x="-15840" y="0"/>
            <a:chExt cx="12229560" cy="6855840"/>
          </a:xfrm>
        </p:grpSpPr>
        <p:pic>
          <p:nvPicPr>
            <p:cNvPr id="146" name="Picture 7" descr="HD-PanelContent.png"/>
            <p:cNvPicPr/>
            <p:nvPr/>
          </p:nvPicPr>
          <p:blipFill>
            <a:blip r:embed="rId15"/>
            <a:stretch/>
          </p:blipFill>
          <p:spPr>
            <a:xfrm>
              <a:off x="0" y="0"/>
              <a:ext cx="12188520" cy="6855840"/>
            </a:xfrm>
            <a:prstGeom prst="rect">
              <a:avLst/>
            </a:prstGeom>
            <a:ln w="0">
              <a:noFill/>
            </a:ln>
          </p:spPr>
        </p:pic>
        <p:sp>
          <p:nvSpPr>
            <p:cNvPr id="147"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48" name="Picture 9" descr="HDRibbonContent-UniformTrim.png"/>
            <p:cNvPicPr/>
            <p:nvPr/>
          </p:nvPicPr>
          <p:blipFill>
            <a:blip r:embed="rId16"/>
            <a:stretch/>
          </p:blipFill>
          <p:spPr>
            <a:xfrm>
              <a:off x="-15840" y="3153960"/>
              <a:ext cx="776880" cy="606240"/>
            </a:xfrm>
            <a:prstGeom prst="rect">
              <a:avLst/>
            </a:prstGeom>
            <a:ln w="0">
              <a:noFill/>
            </a:ln>
          </p:spPr>
        </p:pic>
        <p:pic>
          <p:nvPicPr>
            <p:cNvPr id="149"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50" name="PlaceHolder 1"/>
          <p:cNvSpPr>
            <a:spLocks noGrp="1"/>
          </p:cNvSpPr>
          <p:nvPr>
            <p:ph type="title"/>
          </p:nvPr>
        </p:nvSpPr>
        <p:spPr>
          <a:xfrm>
            <a:off x="1295280" y="982080"/>
            <a:ext cx="9600840" cy="824760"/>
          </a:xfrm>
          <a:prstGeom prst="rect">
            <a:avLst/>
          </a:prstGeom>
          <a:noFill/>
          <a:ln w="0">
            <a:noFill/>
          </a:ln>
        </p:spPr>
        <p:txBody>
          <a:bodyPr anchor="ctr">
            <a:normAutofit/>
          </a:bodyPr>
          <a:lstStyle/>
          <a:p>
            <a:pPr algn="ctr">
              <a:lnSpc>
                <a:spcPct val="100000"/>
              </a:lnSpc>
              <a:buNone/>
            </a:pPr>
            <a:r>
              <a:rPr lang="fr-FR" sz="4000" b="0" strike="noStrike" spc="-1">
                <a:solidFill>
                  <a:srgbClr val="262626"/>
                </a:solidFill>
                <a:latin typeface="Garamond"/>
              </a:rPr>
              <a:t>Modifiez le style du titre</a:t>
            </a:r>
            <a:endParaRPr lang="en-US" sz="4000" b="0" strike="noStrike" spc="-1">
              <a:solidFill>
                <a:srgbClr val="000000"/>
              </a:solidFill>
              <a:latin typeface="Garamond"/>
            </a:endParaRPr>
          </a:p>
        </p:txBody>
      </p:sp>
      <p:sp>
        <p:nvSpPr>
          <p:cNvPr id="151" name="PlaceHolder 2"/>
          <p:cNvSpPr>
            <a:spLocks noGrp="1"/>
          </p:cNvSpPr>
          <p:nvPr>
            <p:ph type="body"/>
          </p:nvPr>
        </p:nvSpPr>
        <p:spPr>
          <a:xfrm>
            <a:off x="1011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2" name="PlaceHolder 3"/>
          <p:cNvSpPr>
            <a:spLocks noGrp="1"/>
          </p:cNvSpPr>
          <p:nvPr>
            <p:ph type="body"/>
          </p:nvPr>
        </p:nvSpPr>
        <p:spPr>
          <a:xfrm>
            <a:off x="3729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3" name="PlaceHolder 4"/>
          <p:cNvSpPr>
            <a:spLocks noGrp="1"/>
          </p:cNvSpPr>
          <p:nvPr>
            <p:ph type="body"/>
          </p:nvPr>
        </p:nvSpPr>
        <p:spPr>
          <a:xfrm>
            <a:off x="6447600" y="2463840"/>
            <a:ext cx="464328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54" name="Straight Connector 13"/>
          <p:cNvSpPr/>
          <p:nvPr/>
        </p:nvSpPr>
        <p:spPr>
          <a:xfrm>
            <a:off x="1396080" y="1980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191" name="Group 6"/>
          <p:cNvGrpSpPr/>
          <p:nvPr/>
        </p:nvGrpSpPr>
        <p:grpSpPr>
          <a:xfrm>
            <a:off x="-15840" y="0"/>
            <a:ext cx="12229560" cy="6855840"/>
            <a:chOff x="-15840" y="0"/>
            <a:chExt cx="12229560" cy="6855840"/>
          </a:xfrm>
        </p:grpSpPr>
        <p:pic>
          <p:nvPicPr>
            <p:cNvPr id="192" name="Picture 7" descr="HD-PanelContent.png"/>
            <p:cNvPicPr/>
            <p:nvPr/>
          </p:nvPicPr>
          <p:blipFill>
            <a:blip r:embed="rId15"/>
            <a:stretch/>
          </p:blipFill>
          <p:spPr>
            <a:xfrm>
              <a:off x="0" y="0"/>
              <a:ext cx="12188520" cy="6855840"/>
            </a:xfrm>
            <a:prstGeom prst="rect">
              <a:avLst/>
            </a:prstGeom>
            <a:ln w="0">
              <a:noFill/>
            </a:ln>
          </p:spPr>
        </p:pic>
        <p:sp>
          <p:nvSpPr>
            <p:cNvPr id="193"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194" name="Picture 9" descr="HDRibbonContent-UniformTrim.png"/>
            <p:cNvPicPr/>
            <p:nvPr/>
          </p:nvPicPr>
          <p:blipFill>
            <a:blip r:embed="rId16"/>
            <a:stretch/>
          </p:blipFill>
          <p:spPr>
            <a:xfrm>
              <a:off x="-15840" y="3153960"/>
              <a:ext cx="776880" cy="606240"/>
            </a:xfrm>
            <a:prstGeom prst="rect">
              <a:avLst/>
            </a:prstGeom>
            <a:ln w="0">
              <a:noFill/>
            </a:ln>
          </p:spPr>
        </p:pic>
        <p:pic>
          <p:nvPicPr>
            <p:cNvPr id="195"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196" name="PlaceHolder 1"/>
          <p:cNvSpPr>
            <a:spLocks noGrp="1"/>
          </p:cNvSpPr>
          <p:nvPr>
            <p:ph type="body"/>
          </p:nvPr>
        </p:nvSpPr>
        <p:spPr>
          <a:xfrm>
            <a:off x="731880" y="68904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7" name="PlaceHolder 2"/>
          <p:cNvSpPr>
            <a:spLocks noGrp="1"/>
          </p:cNvSpPr>
          <p:nvPr>
            <p:ph type="body"/>
          </p:nvPr>
        </p:nvSpPr>
        <p:spPr>
          <a:xfrm>
            <a:off x="4606560" y="68904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8" name="PlaceHolder 3"/>
          <p:cNvSpPr>
            <a:spLocks noGrp="1"/>
          </p:cNvSpPr>
          <p:nvPr>
            <p:ph type="body"/>
          </p:nvPr>
        </p:nvSpPr>
        <p:spPr>
          <a:xfrm>
            <a:off x="731880" y="363852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199" name="PlaceHolder 4"/>
          <p:cNvSpPr>
            <a:spLocks noGrp="1"/>
          </p:cNvSpPr>
          <p:nvPr>
            <p:ph type="body"/>
          </p:nvPr>
        </p:nvSpPr>
        <p:spPr>
          <a:xfrm>
            <a:off x="4606560" y="3638520"/>
            <a:ext cx="3623760" cy="233316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00" name="PlaceHolder 5"/>
          <p:cNvSpPr>
            <a:spLocks noGrp="1"/>
          </p:cNvSpPr>
          <p:nvPr>
            <p:ph type="body"/>
          </p:nvPr>
        </p:nvSpPr>
        <p:spPr>
          <a:xfrm>
            <a:off x="8480880" y="689040"/>
            <a:ext cx="2846520" cy="52826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01"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238" name="Group 6"/>
          <p:cNvGrpSpPr/>
          <p:nvPr/>
        </p:nvGrpSpPr>
        <p:grpSpPr>
          <a:xfrm>
            <a:off x="-15840" y="0"/>
            <a:ext cx="12229560" cy="6855840"/>
            <a:chOff x="-15840" y="0"/>
            <a:chExt cx="12229560" cy="6855840"/>
          </a:xfrm>
        </p:grpSpPr>
        <p:pic>
          <p:nvPicPr>
            <p:cNvPr id="239" name="Picture 7" descr="HD-PanelContent.png"/>
            <p:cNvPicPr/>
            <p:nvPr/>
          </p:nvPicPr>
          <p:blipFill>
            <a:blip r:embed="rId15"/>
            <a:stretch/>
          </p:blipFill>
          <p:spPr>
            <a:xfrm>
              <a:off x="0" y="0"/>
              <a:ext cx="12188520" cy="6855840"/>
            </a:xfrm>
            <a:prstGeom prst="rect">
              <a:avLst/>
            </a:prstGeom>
            <a:ln w="0">
              <a:noFill/>
            </a:ln>
          </p:spPr>
        </p:pic>
        <p:sp>
          <p:nvSpPr>
            <p:cNvPr id="240"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241" name="Picture 9" descr="HDRibbonContent-UniformTrim.png"/>
            <p:cNvPicPr/>
            <p:nvPr/>
          </p:nvPicPr>
          <p:blipFill>
            <a:blip r:embed="rId16"/>
            <a:stretch/>
          </p:blipFill>
          <p:spPr>
            <a:xfrm>
              <a:off x="-15840" y="3153960"/>
              <a:ext cx="776880" cy="606240"/>
            </a:xfrm>
            <a:prstGeom prst="rect">
              <a:avLst/>
            </a:prstGeom>
            <a:ln w="0">
              <a:noFill/>
            </a:ln>
          </p:spPr>
        </p:pic>
        <p:pic>
          <p:nvPicPr>
            <p:cNvPr id="242"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243" name="PlaceHolder 1"/>
          <p:cNvSpPr>
            <a:spLocks noGrp="1"/>
          </p:cNvSpPr>
          <p:nvPr>
            <p:ph type="title"/>
          </p:nvPr>
        </p:nvSpPr>
        <p:spPr>
          <a:xfrm>
            <a:off x="1295280" y="982080"/>
            <a:ext cx="9600840" cy="824760"/>
          </a:xfrm>
          <a:prstGeom prst="rect">
            <a:avLst/>
          </a:prstGeom>
          <a:noFill/>
          <a:ln w="0">
            <a:noFill/>
          </a:ln>
        </p:spPr>
        <p:txBody>
          <a:bodyPr anchor="ctr">
            <a:normAutofit/>
          </a:bodyPr>
          <a:lstStyle/>
          <a:p>
            <a:pPr algn="ctr">
              <a:lnSpc>
                <a:spcPct val="100000"/>
              </a:lnSpc>
              <a:buNone/>
            </a:pPr>
            <a:r>
              <a:rPr lang="fr-FR" sz="4000" b="0" strike="noStrike" spc="-1">
                <a:solidFill>
                  <a:srgbClr val="262626"/>
                </a:solidFill>
                <a:latin typeface="Garamond"/>
              </a:rPr>
              <a:t>Modifiez le style du titre</a:t>
            </a:r>
            <a:endParaRPr lang="en-US" sz="4000" b="0" strike="noStrike" spc="-1">
              <a:solidFill>
                <a:srgbClr val="000000"/>
              </a:solidFill>
              <a:latin typeface="Garamond"/>
            </a:endParaRPr>
          </a:p>
        </p:txBody>
      </p:sp>
      <p:sp>
        <p:nvSpPr>
          <p:cNvPr id="244" name="PlaceHolder 2"/>
          <p:cNvSpPr>
            <a:spLocks noGrp="1"/>
          </p:cNvSpPr>
          <p:nvPr>
            <p:ph type="body"/>
          </p:nvPr>
        </p:nvSpPr>
        <p:spPr>
          <a:xfrm>
            <a:off x="101124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45" name="PlaceHolder 3"/>
          <p:cNvSpPr>
            <a:spLocks noGrp="1"/>
          </p:cNvSpPr>
          <p:nvPr>
            <p:ph type="body"/>
          </p:nvPr>
        </p:nvSpPr>
        <p:spPr>
          <a:xfrm>
            <a:off x="6195600" y="246384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46" name="Straight Connector 13"/>
          <p:cNvSpPr/>
          <p:nvPr/>
        </p:nvSpPr>
        <p:spPr>
          <a:xfrm>
            <a:off x="1396080" y="1980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247" name="PlaceHolder 4"/>
          <p:cNvSpPr>
            <a:spLocks noGrp="1"/>
          </p:cNvSpPr>
          <p:nvPr>
            <p:ph type="body"/>
          </p:nvPr>
        </p:nvSpPr>
        <p:spPr>
          <a:xfrm>
            <a:off x="3337920" y="246384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48" name="PlaceHolder 5"/>
          <p:cNvSpPr>
            <a:spLocks noGrp="1"/>
          </p:cNvSpPr>
          <p:nvPr>
            <p:ph type="body"/>
          </p:nvPr>
        </p:nvSpPr>
        <p:spPr>
          <a:xfrm>
            <a:off x="8522280" y="246384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285" name="Group 6"/>
          <p:cNvGrpSpPr/>
          <p:nvPr/>
        </p:nvGrpSpPr>
        <p:grpSpPr>
          <a:xfrm>
            <a:off x="-15840" y="0"/>
            <a:ext cx="12229560" cy="6855840"/>
            <a:chOff x="-15840" y="0"/>
            <a:chExt cx="12229560" cy="6855840"/>
          </a:xfrm>
        </p:grpSpPr>
        <p:pic>
          <p:nvPicPr>
            <p:cNvPr id="286" name="Picture 7" descr="HD-PanelContent.png"/>
            <p:cNvPicPr/>
            <p:nvPr/>
          </p:nvPicPr>
          <p:blipFill>
            <a:blip r:embed="rId15"/>
            <a:stretch/>
          </p:blipFill>
          <p:spPr>
            <a:xfrm>
              <a:off x="0" y="0"/>
              <a:ext cx="12188520" cy="6855840"/>
            </a:xfrm>
            <a:prstGeom prst="rect">
              <a:avLst/>
            </a:prstGeom>
            <a:ln w="0">
              <a:noFill/>
            </a:ln>
          </p:spPr>
        </p:pic>
        <p:sp>
          <p:nvSpPr>
            <p:cNvPr id="287"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288" name="Picture 9" descr="HDRibbonContent-UniformTrim.png"/>
            <p:cNvPicPr/>
            <p:nvPr/>
          </p:nvPicPr>
          <p:blipFill>
            <a:blip r:embed="rId16"/>
            <a:stretch/>
          </p:blipFill>
          <p:spPr>
            <a:xfrm>
              <a:off x="-15840" y="3153960"/>
              <a:ext cx="776880" cy="606240"/>
            </a:xfrm>
            <a:prstGeom prst="rect">
              <a:avLst/>
            </a:prstGeom>
            <a:ln w="0">
              <a:noFill/>
            </a:ln>
          </p:spPr>
        </p:pic>
        <p:pic>
          <p:nvPicPr>
            <p:cNvPr id="289"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290" name="PlaceHolder 1"/>
          <p:cNvSpPr>
            <a:spLocks noGrp="1"/>
          </p:cNvSpPr>
          <p:nvPr>
            <p:ph type="body"/>
          </p:nvPr>
        </p:nvSpPr>
        <p:spPr>
          <a:xfrm>
            <a:off x="1011240" y="180756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91" name="PlaceHolder 2"/>
          <p:cNvSpPr>
            <a:spLocks noGrp="1"/>
          </p:cNvSpPr>
          <p:nvPr>
            <p:ph type="body"/>
          </p:nvPr>
        </p:nvSpPr>
        <p:spPr>
          <a:xfrm>
            <a:off x="6195600" y="1807560"/>
            <a:ext cx="2226600" cy="334512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18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8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8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18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18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1800" b="0" strike="noStrike" spc="-1">
                <a:solidFill>
                  <a:srgbClr val="262626"/>
                </a:solidFill>
                <a:latin typeface="Garamond"/>
              </a:rPr>
              <a:t>Septième niveau de plan</a:t>
            </a:r>
          </a:p>
        </p:txBody>
      </p:sp>
      <p:sp>
        <p:nvSpPr>
          <p:cNvPr id="292" name="PlaceHolder 3"/>
          <p:cNvSpPr>
            <a:spLocks noGrp="1"/>
          </p:cNvSpPr>
          <p:nvPr>
            <p:ph type="body"/>
          </p:nvPr>
        </p:nvSpPr>
        <p:spPr>
          <a:xfrm>
            <a:off x="3337920" y="180756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93" name="PlaceHolder 4"/>
          <p:cNvSpPr>
            <a:spLocks noGrp="1"/>
          </p:cNvSpPr>
          <p:nvPr>
            <p:ph type="body"/>
          </p:nvPr>
        </p:nvSpPr>
        <p:spPr>
          <a:xfrm>
            <a:off x="8522280" y="1807560"/>
            <a:ext cx="2663640" cy="3344400"/>
          </a:xfrm>
          <a:prstGeom prst="rect">
            <a:avLst/>
          </a:prstGeom>
          <a:noFill/>
          <a:ln w="0">
            <a:noFill/>
          </a:ln>
        </p:spPr>
        <p:txBody>
          <a:bodyPr anchor="t">
            <a:noAutofit/>
          </a:bodyPr>
          <a:lstStyle/>
          <a:p>
            <a:pPr marL="285840" indent="-285840">
              <a:lnSpc>
                <a:spcPct val="100000"/>
              </a:lnSpc>
              <a:spcBef>
                <a:spcPts val="479"/>
              </a:spcBef>
              <a:spcAft>
                <a:spcPts val="601"/>
              </a:spcAft>
              <a:buClr>
                <a:srgbClr val="83992A"/>
              </a:buClr>
              <a:buSzPct val="115000"/>
              <a:buFont typeface="Arial"/>
              <a:buChar char="•"/>
            </a:pPr>
            <a:r>
              <a:rPr lang="fr-FR" sz="2400" b="0" strike="noStrike" spc="-1">
                <a:solidFill>
                  <a:srgbClr val="262626"/>
                </a:solidFill>
                <a:latin typeface="Garamond"/>
              </a:rPr>
              <a:t>Modifiez les styles du texte du masque</a:t>
            </a:r>
            <a:endParaRPr lang="en-US" sz="2400" b="0" strike="noStrike" spc="-1">
              <a:solidFill>
                <a:srgbClr val="262626"/>
              </a:solidFill>
              <a:latin typeface="Garamond"/>
            </a:endParaRPr>
          </a:p>
          <a:p>
            <a:pPr marL="743040" lvl="1" indent="-285840">
              <a:lnSpc>
                <a:spcPct val="100000"/>
              </a:lnSpc>
              <a:spcBef>
                <a:spcPts val="400"/>
              </a:spcBef>
              <a:spcAft>
                <a:spcPts val="601"/>
              </a:spcAft>
              <a:buClr>
                <a:srgbClr val="83992A"/>
              </a:buClr>
              <a:buSzPct val="115000"/>
              <a:buFont typeface="Arial"/>
              <a:buChar char="•"/>
            </a:pPr>
            <a:r>
              <a:rPr lang="fr-FR" sz="2000" b="0" strike="noStrike" spc="-1">
                <a:solidFill>
                  <a:srgbClr val="262626"/>
                </a:solidFill>
                <a:latin typeface="Garamond"/>
              </a:rPr>
              <a:t>Deuxième niveau</a:t>
            </a:r>
            <a:endParaRPr lang="en-US" sz="2000" b="0" strike="noStrike" spc="-1">
              <a:solidFill>
                <a:srgbClr val="262626"/>
              </a:solidFill>
              <a:latin typeface="Garamond"/>
            </a:endParaRPr>
          </a:p>
          <a:p>
            <a:pPr marL="1200240" lvl="2" indent="-285840">
              <a:lnSpc>
                <a:spcPct val="100000"/>
              </a:lnSpc>
              <a:spcBef>
                <a:spcPts val="360"/>
              </a:spcBef>
              <a:spcAft>
                <a:spcPts val="601"/>
              </a:spcAft>
              <a:buClr>
                <a:srgbClr val="83992A"/>
              </a:buClr>
              <a:buSzPct val="115000"/>
              <a:buFont typeface="Arial"/>
              <a:buChar char="•"/>
            </a:pPr>
            <a:r>
              <a:rPr lang="fr-FR" sz="1800" b="0" strike="noStrike" spc="-1">
                <a:solidFill>
                  <a:srgbClr val="262626"/>
                </a:solidFill>
                <a:latin typeface="Garamond"/>
              </a:rPr>
              <a:t>Troisième niveau</a:t>
            </a:r>
            <a:endParaRPr lang="en-US" sz="1800" b="0" strike="noStrike" spc="-1">
              <a:solidFill>
                <a:srgbClr val="262626"/>
              </a:solidFill>
              <a:latin typeface="Garamond"/>
            </a:endParaRPr>
          </a:p>
          <a:p>
            <a:pPr marL="1542960" lvl="3" indent="-171360">
              <a:lnSpc>
                <a:spcPct val="100000"/>
              </a:lnSpc>
              <a:spcBef>
                <a:spcPts val="320"/>
              </a:spcBef>
              <a:spcAft>
                <a:spcPts val="601"/>
              </a:spcAft>
              <a:buClr>
                <a:srgbClr val="83992A"/>
              </a:buClr>
              <a:buSzPct val="115000"/>
              <a:buFont typeface="Arial"/>
              <a:buChar char="•"/>
            </a:pPr>
            <a:r>
              <a:rPr lang="fr-FR" sz="1600" b="0" strike="noStrike" spc="-1">
                <a:solidFill>
                  <a:srgbClr val="262626"/>
                </a:solidFill>
                <a:latin typeface="Garamond"/>
              </a:rPr>
              <a:t>Quatrième niveau</a:t>
            </a:r>
            <a:endParaRPr lang="en-US" sz="1600" b="0" strike="noStrike" spc="-1">
              <a:solidFill>
                <a:srgbClr val="262626"/>
              </a:solidFill>
              <a:latin typeface="Garamond"/>
            </a:endParaRPr>
          </a:p>
          <a:p>
            <a:pPr marL="2000160" lvl="4" indent="-171360">
              <a:lnSpc>
                <a:spcPct val="100000"/>
              </a:lnSpc>
              <a:spcBef>
                <a:spcPts val="281"/>
              </a:spcBef>
              <a:spcAft>
                <a:spcPts val="601"/>
              </a:spcAft>
              <a:buClr>
                <a:srgbClr val="83992A"/>
              </a:buClr>
              <a:buSzPct val="115000"/>
              <a:buFont typeface="Arial"/>
              <a:buChar char="•"/>
            </a:pPr>
            <a:r>
              <a:rPr lang="fr-FR" sz="1400" b="0" strike="noStrike" spc="-1">
                <a:solidFill>
                  <a:srgbClr val="262626"/>
                </a:solidFill>
                <a:latin typeface="Garamond"/>
              </a:rPr>
              <a:t>Cinquième niveau</a:t>
            </a:r>
            <a:endParaRPr lang="en-US" sz="1400" b="0" strike="noStrike" spc="-1">
              <a:solidFill>
                <a:srgbClr val="262626"/>
              </a:solidFill>
              <a:latin typeface="Garamond"/>
            </a:endParaRPr>
          </a:p>
        </p:txBody>
      </p:sp>
      <p:sp>
        <p:nvSpPr>
          <p:cNvPr id="294" name="PlaceHolder 5"/>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Garamond"/>
              </a:rPr>
              <a:t>Cliquez pour éditer le format du texte-titre</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grpSp>
        <p:nvGrpSpPr>
          <p:cNvPr id="331" name="Group 6"/>
          <p:cNvGrpSpPr/>
          <p:nvPr/>
        </p:nvGrpSpPr>
        <p:grpSpPr>
          <a:xfrm>
            <a:off x="-15840" y="0"/>
            <a:ext cx="12229560" cy="6855840"/>
            <a:chOff x="-15840" y="0"/>
            <a:chExt cx="12229560" cy="6855840"/>
          </a:xfrm>
        </p:grpSpPr>
        <p:pic>
          <p:nvPicPr>
            <p:cNvPr id="332" name="Picture 7" descr="HD-PanelContent.png"/>
            <p:cNvPicPr/>
            <p:nvPr/>
          </p:nvPicPr>
          <p:blipFill>
            <a:blip r:embed="rId15"/>
            <a:stretch/>
          </p:blipFill>
          <p:spPr>
            <a:xfrm>
              <a:off x="0" y="0"/>
              <a:ext cx="12188520" cy="6855840"/>
            </a:xfrm>
            <a:prstGeom prst="rect">
              <a:avLst/>
            </a:prstGeom>
            <a:ln w="0">
              <a:noFill/>
            </a:ln>
          </p:spPr>
        </p:pic>
        <p:sp>
          <p:nvSpPr>
            <p:cNvPr id="333" name="Rectangle 8"/>
            <p:cNvSpPr/>
            <p:nvPr/>
          </p:nvSpPr>
          <p:spPr>
            <a:xfrm>
              <a:off x="608040" y="609480"/>
              <a:ext cx="10972440" cy="5638320"/>
            </a:xfrm>
            <a:prstGeom prst="rect">
              <a:avLst/>
            </a:prstGeom>
            <a:noFill/>
            <a:ln w="15875">
              <a:solidFill>
                <a:srgbClr val="83992A"/>
              </a:solidFill>
              <a:miter/>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sp>
        <p:pic>
          <p:nvPicPr>
            <p:cNvPr id="334" name="Picture 9" descr="HDRibbonContent-UniformTrim.png"/>
            <p:cNvPicPr/>
            <p:nvPr/>
          </p:nvPicPr>
          <p:blipFill>
            <a:blip r:embed="rId16"/>
            <a:stretch/>
          </p:blipFill>
          <p:spPr>
            <a:xfrm>
              <a:off x="-15840" y="3153960"/>
              <a:ext cx="776880" cy="606240"/>
            </a:xfrm>
            <a:prstGeom prst="rect">
              <a:avLst/>
            </a:prstGeom>
            <a:ln w="0">
              <a:noFill/>
            </a:ln>
          </p:spPr>
        </p:pic>
        <p:pic>
          <p:nvPicPr>
            <p:cNvPr id="335" name="Picture 10" descr="HDRibbonContent-UniformTrim.png"/>
            <p:cNvPicPr/>
            <p:nvPr/>
          </p:nvPicPr>
          <p:blipFill>
            <a:blip r:embed="rId16"/>
            <a:stretch/>
          </p:blipFill>
          <p:spPr>
            <a:xfrm>
              <a:off x="11436840" y="3153960"/>
              <a:ext cx="776880" cy="606240"/>
            </a:xfrm>
            <a:prstGeom prst="rect">
              <a:avLst/>
            </a:prstGeom>
            <a:ln w="0">
              <a:noFill/>
            </a:ln>
          </p:spPr>
        </p:pic>
      </p:grpSp>
      <p:sp>
        <p:nvSpPr>
          <p:cNvPr id="336" name="PlaceHolder 1"/>
          <p:cNvSpPr>
            <a:spLocks noGrp="1"/>
          </p:cNvSpPr>
          <p:nvPr>
            <p:ph type="title"/>
          </p:nvPr>
        </p:nvSpPr>
        <p:spPr>
          <a:xfrm>
            <a:off x="1295280" y="982080"/>
            <a:ext cx="9600840" cy="1303560"/>
          </a:xfrm>
          <a:prstGeom prst="rect">
            <a:avLst/>
          </a:prstGeom>
          <a:noFill/>
          <a:ln w="0">
            <a:noFill/>
          </a:ln>
        </p:spPr>
        <p:txBody>
          <a:bodyPr anchor="ctr">
            <a:noAutofit/>
          </a:bodyPr>
          <a:lstStyle/>
          <a:p>
            <a:pPr algn="ctr">
              <a:lnSpc>
                <a:spcPct val="100000"/>
              </a:lnSpc>
              <a:buNone/>
            </a:pPr>
            <a:r>
              <a:rPr lang="fr-FR" sz="4400" b="0" strike="noStrike" spc="-1">
                <a:solidFill>
                  <a:srgbClr val="262626"/>
                </a:solidFill>
                <a:latin typeface="Garamond"/>
              </a:rPr>
              <a:t>Modifiez le style du titre</a:t>
            </a:r>
            <a:endParaRPr lang="en-US" sz="4400" b="0" strike="noStrike" spc="-1">
              <a:solidFill>
                <a:srgbClr val="000000"/>
              </a:solidFill>
              <a:latin typeface="Garamond"/>
            </a:endParaRPr>
          </a:p>
        </p:txBody>
      </p:sp>
      <p:sp>
        <p:nvSpPr>
          <p:cNvPr id="337" name="PlaceHolder 2"/>
          <p:cNvSpPr>
            <a:spLocks noGrp="1"/>
          </p:cNvSpPr>
          <p:nvPr>
            <p:ph type="dt" idx="10"/>
          </p:nvPr>
        </p:nvSpPr>
        <p:spPr>
          <a:xfrm>
            <a:off x="8677440" y="5969160"/>
            <a:ext cx="159984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r>
              <a:rPr lang="en-US" sz="1000" b="0" strike="noStrike" spc="-1">
                <a:solidFill>
                  <a:srgbClr val="000000"/>
                </a:solidFill>
                <a:latin typeface="Garamond"/>
              </a:rPr>
              <a:t>&lt;date/heure&gt;</a:t>
            </a:r>
            <a:endParaRPr lang="fr-FR" sz="1000" b="0" strike="noStrike" spc="-1">
              <a:latin typeface="Times New Roman"/>
            </a:endParaRPr>
          </a:p>
        </p:txBody>
      </p:sp>
      <p:sp>
        <p:nvSpPr>
          <p:cNvPr id="338" name="PlaceHolder 3"/>
          <p:cNvSpPr>
            <a:spLocks noGrp="1"/>
          </p:cNvSpPr>
          <p:nvPr>
            <p:ph type="ftr" idx="11"/>
          </p:nvPr>
        </p:nvSpPr>
        <p:spPr>
          <a:xfrm>
            <a:off x="1295280" y="5969160"/>
            <a:ext cx="7305480" cy="279000"/>
          </a:xfrm>
          <a:prstGeom prst="rect">
            <a:avLst/>
          </a:prstGeom>
          <a:noFill/>
          <a:ln w="0">
            <a:noFill/>
          </a:ln>
        </p:spPr>
        <p:txBody>
          <a:bodyPr anchor="ctr">
            <a:noAutofit/>
          </a:bodyPr>
          <a:lstStyle>
            <a:lvl1pPr algn="ctr">
              <a:buNone/>
              <a:defRPr lang="fr-FR" sz="1400" b="0" strike="noStrike" spc="-1">
                <a:latin typeface="Times New Roman"/>
              </a:defRPr>
            </a:lvl1pPr>
          </a:lstStyle>
          <a:p>
            <a:pPr algn="ctr">
              <a:buNone/>
            </a:pPr>
            <a:r>
              <a:rPr lang="fr-FR" sz="1400" b="0" strike="noStrike" spc="-1">
                <a:latin typeface="Times New Roman"/>
              </a:rPr>
              <a:t>&lt;pied de page&gt;</a:t>
            </a:r>
          </a:p>
        </p:txBody>
      </p:sp>
      <p:sp>
        <p:nvSpPr>
          <p:cNvPr id="339" name="PlaceHolder 4"/>
          <p:cNvSpPr>
            <a:spLocks noGrp="1"/>
          </p:cNvSpPr>
          <p:nvPr>
            <p:ph type="sldNum" idx="12"/>
          </p:nvPr>
        </p:nvSpPr>
        <p:spPr>
          <a:xfrm>
            <a:off x="10353960" y="5969160"/>
            <a:ext cx="542160" cy="279000"/>
          </a:xfrm>
          <a:prstGeom prst="rect">
            <a:avLst/>
          </a:prstGeom>
          <a:noFill/>
          <a:ln w="0">
            <a:noFill/>
          </a:ln>
        </p:spPr>
        <p:txBody>
          <a:bodyPr anchor="ctr">
            <a:noAutofit/>
          </a:bodyPr>
          <a:lstStyle>
            <a:lvl1pPr algn="r">
              <a:lnSpc>
                <a:spcPct val="100000"/>
              </a:lnSpc>
              <a:buNone/>
              <a:defRPr lang="en-US" sz="1000" b="0" strike="noStrike" spc="-1">
                <a:solidFill>
                  <a:srgbClr val="000000"/>
                </a:solidFill>
                <a:latin typeface="Garamond"/>
              </a:defRPr>
            </a:lvl1pPr>
          </a:lstStyle>
          <a:p>
            <a:pPr algn="r">
              <a:lnSpc>
                <a:spcPct val="100000"/>
              </a:lnSpc>
              <a:buNone/>
            </a:pPr>
            <a:fld id="{D3567F6A-A3D5-4B0A-AF40-AFDAFA7FEDB5}" type="slidenum">
              <a:rPr lang="en-US" sz="1000" b="0" strike="noStrike" spc="-1">
                <a:solidFill>
                  <a:srgbClr val="000000"/>
                </a:solidFill>
                <a:latin typeface="Garamond"/>
              </a:rPr>
              <a:t>‹N°›</a:t>
            </a:fld>
            <a:endParaRPr lang="fr-FR" sz="1000" b="0" strike="noStrike" spc="-1">
              <a:latin typeface="Times New Roman"/>
            </a:endParaRPr>
          </a:p>
        </p:txBody>
      </p:sp>
      <p:sp>
        <p:nvSpPr>
          <p:cNvPr id="340" name="Straight Connector 13"/>
          <p:cNvSpPr/>
          <p:nvPr/>
        </p:nvSpPr>
        <p:spPr>
          <a:xfrm>
            <a:off x="1396080" y="2421360"/>
            <a:ext cx="940716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34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2400" b="0" strike="noStrike" spc="-1">
                <a:solidFill>
                  <a:srgbClr val="262626"/>
                </a:solidFill>
                <a:latin typeface="Garamond"/>
              </a:rPr>
              <a:t>Cliquez pour éditer le format du plan de texte</a:t>
            </a:r>
          </a:p>
          <a:p>
            <a:pPr marL="864000" lvl="1" indent="-324000">
              <a:spcBef>
                <a:spcPts val="1134"/>
              </a:spcBef>
              <a:buClr>
                <a:srgbClr val="000000"/>
              </a:buClr>
              <a:buSzPct val="75000"/>
              <a:buFont typeface="Symbol" charset="2"/>
              <a:buChar char=""/>
            </a:pPr>
            <a:r>
              <a:rPr lang="en-US" sz="1800" b="0" strike="noStrike" spc="-1">
                <a:solidFill>
                  <a:srgbClr val="262626"/>
                </a:solidFill>
                <a:latin typeface="Garamond"/>
              </a:rPr>
              <a:t>Second niveau de plan</a:t>
            </a:r>
          </a:p>
          <a:p>
            <a:pPr marL="1296000" lvl="2" indent="-288000">
              <a:spcBef>
                <a:spcPts val="850"/>
              </a:spcBef>
              <a:buClr>
                <a:srgbClr val="000000"/>
              </a:buClr>
              <a:buSzPct val="45000"/>
              <a:buFont typeface="Wingdings" charset="2"/>
              <a:buChar char=""/>
            </a:pPr>
            <a:r>
              <a:rPr lang="en-US" sz="1600" b="0" strike="noStrike" spc="-1">
                <a:solidFill>
                  <a:srgbClr val="262626"/>
                </a:solidFill>
                <a:latin typeface="Garamond"/>
              </a:rPr>
              <a:t>Troisième niveau de plan</a:t>
            </a:r>
          </a:p>
          <a:p>
            <a:pPr marL="1728000" lvl="3" indent="-216000">
              <a:spcBef>
                <a:spcPts val="567"/>
              </a:spcBef>
              <a:buClr>
                <a:srgbClr val="000000"/>
              </a:buClr>
              <a:buSzPct val="75000"/>
              <a:buFont typeface="Symbol" charset="2"/>
              <a:buChar char=""/>
            </a:pPr>
            <a:r>
              <a:rPr lang="en-US" sz="1400" b="0" strike="noStrike" spc="-1">
                <a:solidFill>
                  <a:srgbClr val="262626"/>
                </a:solidFill>
                <a:latin typeface="Garamond"/>
              </a:rPr>
              <a:t>Quatrième niveau de plan</a:t>
            </a:r>
          </a:p>
          <a:p>
            <a:pPr marL="2160000" lvl="4" indent="-216000">
              <a:spcBef>
                <a:spcPts val="283"/>
              </a:spcBef>
              <a:buClr>
                <a:srgbClr val="000000"/>
              </a:buClr>
              <a:buSzPct val="45000"/>
              <a:buFont typeface="Wingdings" charset="2"/>
              <a:buChar char=""/>
            </a:pPr>
            <a:r>
              <a:rPr lang="en-US" sz="2000" b="0" strike="noStrike" spc="-1">
                <a:solidFill>
                  <a:srgbClr val="262626"/>
                </a:solidFill>
                <a:latin typeface="Garamond"/>
              </a:rPr>
              <a:t>Cinquième niveau de plan</a:t>
            </a:r>
          </a:p>
          <a:p>
            <a:pPr marL="2592000" lvl="5" indent="-216000">
              <a:spcBef>
                <a:spcPts val="283"/>
              </a:spcBef>
              <a:buClr>
                <a:srgbClr val="000000"/>
              </a:buClr>
              <a:buSzPct val="45000"/>
              <a:buFont typeface="Wingdings" charset="2"/>
              <a:buChar char=""/>
            </a:pPr>
            <a:r>
              <a:rPr lang="en-US" sz="2000" b="0" strike="noStrike" spc="-1">
                <a:solidFill>
                  <a:srgbClr val="262626"/>
                </a:solidFill>
                <a:latin typeface="Garamond"/>
              </a:rPr>
              <a:t>Sixième niveau de plan</a:t>
            </a:r>
          </a:p>
          <a:p>
            <a:pPr marL="3024000" lvl="6" indent="-216000">
              <a:spcBef>
                <a:spcPts val="283"/>
              </a:spcBef>
              <a:buClr>
                <a:srgbClr val="000000"/>
              </a:buClr>
              <a:buSzPct val="45000"/>
              <a:buFont typeface="Wingdings" charset="2"/>
              <a:buChar char=""/>
            </a:pPr>
            <a:r>
              <a:rPr lang="en-US" sz="2000" b="0" strike="noStrike" spc="-1">
                <a:solidFill>
                  <a:srgbClr val="262626"/>
                </a:solidFill>
                <a:latin typeface="Garamond"/>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adiofrance.fr/franceculture/podcasts/serie-colette" TargetMode="External"/><Relationship Id="rId2" Type="http://schemas.openxmlformats.org/officeDocument/2006/relationships/hyperlink" Target="https://www.radiofrance.fr/franceinter/podcasts/un-ete-avec-colette?p=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laceHolder 1"/>
          <p:cNvSpPr>
            <a:spLocks noGrp="1"/>
          </p:cNvSpPr>
          <p:nvPr>
            <p:ph type="title"/>
          </p:nvPr>
        </p:nvSpPr>
        <p:spPr>
          <a:xfrm>
            <a:off x="2692440" y="1359360"/>
            <a:ext cx="6815160" cy="1515240"/>
          </a:xfrm>
          <a:prstGeom prst="rect">
            <a:avLst/>
          </a:prstGeom>
          <a:noFill/>
          <a:ln w="0">
            <a:noFill/>
          </a:ln>
        </p:spPr>
        <p:txBody>
          <a:bodyPr anchor="b">
            <a:noAutofit/>
          </a:bodyPr>
          <a:lstStyle/>
          <a:p>
            <a:pPr algn="ctr">
              <a:lnSpc>
                <a:spcPct val="100000"/>
              </a:lnSpc>
              <a:buNone/>
            </a:pPr>
            <a:r>
              <a:rPr lang="fr-FR" sz="5400" b="0" strike="noStrike" spc="-1">
                <a:solidFill>
                  <a:srgbClr val="262626"/>
                </a:solidFill>
                <a:latin typeface="Garamond"/>
              </a:rPr>
              <a:t>Colette</a:t>
            </a:r>
            <a:endParaRPr lang="en-US" sz="5400" b="0" strike="noStrike" spc="-1">
              <a:solidFill>
                <a:srgbClr val="000000"/>
              </a:solidFill>
              <a:latin typeface="Garamond"/>
            </a:endParaRPr>
          </a:p>
        </p:txBody>
      </p:sp>
      <p:sp>
        <p:nvSpPr>
          <p:cNvPr id="379" name="PlaceHolder 2"/>
          <p:cNvSpPr>
            <a:spLocks noGrp="1"/>
          </p:cNvSpPr>
          <p:nvPr>
            <p:ph type="subTitle"/>
          </p:nvPr>
        </p:nvSpPr>
        <p:spPr>
          <a:xfrm>
            <a:off x="2692440" y="3657600"/>
            <a:ext cx="6815160" cy="1320480"/>
          </a:xfrm>
          <a:prstGeom prst="rect">
            <a:avLst/>
          </a:prstGeom>
          <a:noFill/>
          <a:ln w="0">
            <a:noFill/>
          </a:ln>
        </p:spPr>
        <p:txBody>
          <a:bodyPr anchor="t">
            <a:normAutofit/>
          </a:bodyPr>
          <a:lstStyle/>
          <a:p>
            <a:pPr>
              <a:lnSpc>
                <a:spcPct val="100000"/>
              </a:lnSpc>
              <a:spcBef>
                <a:spcPts val="420"/>
              </a:spcBef>
              <a:spcAft>
                <a:spcPts val="601"/>
              </a:spcAft>
              <a:buNone/>
              <a:tabLst>
                <a:tab pos="0" algn="l"/>
              </a:tabLst>
            </a:pPr>
            <a:r>
              <a:rPr lang="fr-FR" sz="2100" b="0" strike="noStrike" spc="-1">
                <a:solidFill>
                  <a:srgbClr val="000000"/>
                </a:solidFill>
                <a:latin typeface="Garamond"/>
              </a:rPr>
              <a:t>Prénoms, Nom :</a:t>
            </a:r>
            <a:endParaRPr lang="fr-FR" sz="2100" b="0" strike="noStrike" spc="-1">
              <a:latin typeface="Arial"/>
            </a:endParaRPr>
          </a:p>
          <a:p>
            <a:pPr>
              <a:lnSpc>
                <a:spcPct val="100000"/>
              </a:lnSpc>
              <a:spcBef>
                <a:spcPts val="420"/>
              </a:spcBef>
              <a:spcAft>
                <a:spcPts val="601"/>
              </a:spcAft>
              <a:buNone/>
              <a:tabLst>
                <a:tab pos="0" algn="l"/>
              </a:tabLst>
            </a:pPr>
            <a:r>
              <a:rPr lang="fr-FR" sz="2100" b="0" strike="noStrike" spc="-1">
                <a:solidFill>
                  <a:srgbClr val="000000"/>
                </a:solidFill>
                <a:latin typeface="Garamond"/>
              </a:rPr>
              <a:t>Date et lieu de naissance :</a:t>
            </a:r>
            <a:endParaRPr lang="fr-FR" sz="2100" b="0" strike="noStrike" spc="-1">
              <a:latin typeface="Arial"/>
            </a:endParaRPr>
          </a:p>
          <a:p>
            <a:pPr>
              <a:lnSpc>
                <a:spcPct val="100000"/>
              </a:lnSpc>
              <a:spcBef>
                <a:spcPts val="420"/>
              </a:spcBef>
              <a:spcAft>
                <a:spcPts val="601"/>
              </a:spcAft>
              <a:buNone/>
              <a:tabLst>
                <a:tab pos="0" algn="l"/>
              </a:tabLst>
            </a:pPr>
            <a:r>
              <a:rPr lang="fr-FR" sz="2100" b="0" strike="noStrike" spc="-1">
                <a:solidFill>
                  <a:srgbClr val="000000"/>
                </a:solidFill>
                <a:latin typeface="Garamond"/>
              </a:rPr>
              <a:t>Date et lieu de décès :</a:t>
            </a:r>
            <a:endParaRPr lang="fr-FR"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ZoneTexte 2"/>
          <p:cNvSpPr/>
          <p:nvPr/>
        </p:nvSpPr>
        <p:spPr>
          <a:xfrm>
            <a:off x="729360" y="704880"/>
            <a:ext cx="98402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Le père :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 </a:t>
            </a:r>
            <a:endParaRPr lang="fr-FR" sz="1800" b="0" strike="noStrike" spc="-1">
              <a:latin typeface="Arial"/>
            </a:endParaRPr>
          </a:p>
        </p:txBody>
      </p:sp>
      <p:sp>
        <p:nvSpPr>
          <p:cNvPr id="462" name="ZoneTexte 3"/>
          <p:cNvSpPr/>
          <p:nvPr/>
        </p:nvSpPr>
        <p:spPr>
          <a:xfrm>
            <a:off x="729360" y="2207160"/>
            <a:ext cx="98402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Léo :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 </a:t>
            </a:r>
            <a:endParaRPr lang="fr-FR" sz="1800" b="0" strike="noStrike" spc="-1">
              <a:latin typeface="Arial"/>
            </a:endParaRPr>
          </a:p>
        </p:txBody>
      </p:sp>
      <p:sp>
        <p:nvSpPr>
          <p:cNvPr id="463" name="ZoneTexte 4"/>
          <p:cNvSpPr/>
          <p:nvPr/>
        </p:nvSpPr>
        <p:spPr>
          <a:xfrm>
            <a:off x="729360" y="3785760"/>
            <a:ext cx="98402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Achille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  </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III. </a:t>
            </a:r>
            <a:r>
              <a:rPr lang="fr-FR" sz="4400" b="0" i="1" strike="noStrike" spc="-1">
                <a:solidFill>
                  <a:srgbClr val="262626"/>
                </a:solidFill>
                <a:latin typeface="Garamond"/>
              </a:rPr>
              <a:t>Les Vrilles de la vigne</a:t>
            </a:r>
            <a:endParaRPr lang="en-US" sz="4400" b="0" strike="noStrike" spc="-1">
              <a:solidFill>
                <a:srgbClr val="000000"/>
              </a:solidFill>
              <a:latin typeface="Garamond"/>
            </a:endParaRPr>
          </a:p>
        </p:txBody>
      </p:sp>
      <p:sp>
        <p:nvSpPr>
          <p:cNvPr id="465" name="ZoneTexte 5"/>
          <p:cNvSpPr/>
          <p:nvPr/>
        </p:nvSpPr>
        <p:spPr>
          <a:xfrm>
            <a:off x="1418760" y="2982600"/>
            <a:ext cx="7542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Saison</a:t>
            </a:r>
            <a:endParaRPr lang="fr-FR" sz="1800" b="0" strike="noStrike" spc="-1">
              <a:latin typeface="Arial"/>
            </a:endParaRPr>
          </a:p>
        </p:txBody>
      </p:sp>
      <p:sp>
        <p:nvSpPr>
          <p:cNvPr id="466" name="ZoneTexte 6"/>
          <p:cNvSpPr/>
          <p:nvPr/>
        </p:nvSpPr>
        <p:spPr>
          <a:xfrm>
            <a:off x="5780160" y="39078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467" name="ZoneTexte 8"/>
          <p:cNvSpPr/>
          <p:nvPr/>
        </p:nvSpPr>
        <p:spPr>
          <a:xfrm>
            <a:off x="3271320" y="2613240"/>
            <a:ext cx="10191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Nostalgie</a:t>
            </a:r>
            <a:endParaRPr lang="fr-FR" sz="1800" b="0" strike="noStrike" spc="-1">
              <a:latin typeface="Arial"/>
            </a:endParaRPr>
          </a:p>
        </p:txBody>
      </p:sp>
      <p:sp>
        <p:nvSpPr>
          <p:cNvPr id="468" name="ZoneTexte 9"/>
          <p:cNvSpPr/>
          <p:nvPr/>
        </p:nvSpPr>
        <p:spPr>
          <a:xfrm>
            <a:off x="4896000" y="3736080"/>
            <a:ext cx="9356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Musique</a:t>
            </a:r>
            <a:endParaRPr lang="fr-FR" sz="1800" b="0" strike="noStrike" spc="-1">
              <a:latin typeface="Arial"/>
            </a:endParaRPr>
          </a:p>
        </p:txBody>
      </p:sp>
      <p:sp>
        <p:nvSpPr>
          <p:cNvPr id="469" name="ZoneTexte 10"/>
          <p:cNvSpPr/>
          <p:nvPr/>
        </p:nvSpPr>
        <p:spPr>
          <a:xfrm>
            <a:off x="4462560" y="2873520"/>
            <a:ext cx="1738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Emprisonnement</a:t>
            </a:r>
            <a:endParaRPr lang="fr-FR" sz="1800" b="0" strike="noStrike" spc="-1">
              <a:latin typeface="Arial"/>
            </a:endParaRPr>
          </a:p>
        </p:txBody>
      </p:sp>
      <p:sp>
        <p:nvSpPr>
          <p:cNvPr id="470" name="ZoneTexte 11"/>
          <p:cNvSpPr/>
          <p:nvPr/>
        </p:nvSpPr>
        <p:spPr>
          <a:xfrm>
            <a:off x="2108880" y="2514600"/>
            <a:ext cx="991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Animaux</a:t>
            </a:r>
            <a:endParaRPr lang="fr-FR" sz="1800" b="0" strike="noStrike" spc="-1">
              <a:latin typeface="Arial"/>
            </a:endParaRPr>
          </a:p>
        </p:txBody>
      </p:sp>
      <p:sp>
        <p:nvSpPr>
          <p:cNvPr id="471" name="ZoneTexte 12"/>
          <p:cNvSpPr/>
          <p:nvPr/>
        </p:nvSpPr>
        <p:spPr>
          <a:xfrm>
            <a:off x="2517840" y="4802400"/>
            <a:ext cx="889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Critique</a:t>
            </a:r>
            <a:endParaRPr lang="fr-FR" sz="1800" b="0" strike="noStrike" spc="-1">
              <a:latin typeface="Arial"/>
            </a:endParaRPr>
          </a:p>
        </p:txBody>
      </p:sp>
      <p:sp>
        <p:nvSpPr>
          <p:cNvPr id="472" name="ZoneTexte 13"/>
          <p:cNvSpPr/>
          <p:nvPr/>
        </p:nvSpPr>
        <p:spPr>
          <a:xfrm>
            <a:off x="4785480" y="4378320"/>
            <a:ext cx="11167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Originalité</a:t>
            </a:r>
            <a:endParaRPr lang="fr-FR" sz="1800" b="0" strike="noStrike" spc="-1">
              <a:latin typeface="Arial"/>
            </a:endParaRPr>
          </a:p>
        </p:txBody>
      </p:sp>
      <p:sp>
        <p:nvSpPr>
          <p:cNvPr id="473" name="ZoneTexte 14"/>
          <p:cNvSpPr/>
          <p:nvPr/>
        </p:nvSpPr>
        <p:spPr>
          <a:xfrm>
            <a:off x="8636400" y="4206240"/>
            <a:ext cx="111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Séparation</a:t>
            </a:r>
            <a:endParaRPr lang="fr-FR" sz="1800" b="0" strike="noStrike" spc="-1">
              <a:latin typeface="Arial"/>
            </a:endParaRPr>
          </a:p>
        </p:txBody>
      </p:sp>
      <p:sp>
        <p:nvSpPr>
          <p:cNvPr id="474" name="ZoneTexte 15"/>
          <p:cNvSpPr/>
          <p:nvPr/>
        </p:nvSpPr>
        <p:spPr>
          <a:xfrm>
            <a:off x="6533640" y="4277160"/>
            <a:ext cx="8348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Maison</a:t>
            </a:r>
            <a:endParaRPr lang="fr-FR" sz="1800" b="0" strike="noStrike" spc="-1">
              <a:latin typeface="Arial"/>
            </a:endParaRPr>
          </a:p>
        </p:txBody>
      </p:sp>
      <p:sp>
        <p:nvSpPr>
          <p:cNvPr id="475" name="ZoneTexte 16"/>
          <p:cNvSpPr/>
          <p:nvPr/>
        </p:nvSpPr>
        <p:spPr>
          <a:xfrm>
            <a:off x="7452360" y="2909160"/>
            <a:ext cx="865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Masque</a:t>
            </a:r>
            <a:endParaRPr lang="fr-FR" sz="1800" b="0" strike="noStrike" spc="-1">
              <a:latin typeface="Arial"/>
            </a:endParaRPr>
          </a:p>
        </p:txBody>
      </p:sp>
      <p:sp>
        <p:nvSpPr>
          <p:cNvPr id="476" name="ZoneTexte 17"/>
          <p:cNvSpPr/>
          <p:nvPr/>
        </p:nvSpPr>
        <p:spPr>
          <a:xfrm>
            <a:off x="5548680" y="5281560"/>
            <a:ext cx="5421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Mer</a:t>
            </a:r>
            <a:endParaRPr lang="fr-FR" sz="1800" b="0" strike="noStrike" spc="-1">
              <a:latin typeface="Arial"/>
            </a:endParaRPr>
          </a:p>
        </p:txBody>
      </p:sp>
      <p:sp>
        <p:nvSpPr>
          <p:cNvPr id="477" name="ZoneTexte 18"/>
          <p:cNvSpPr/>
          <p:nvPr/>
        </p:nvSpPr>
        <p:spPr>
          <a:xfrm>
            <a:off x="10152360" y="2489040"/>
            <a:ext cx="930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Jeunesse</a:t>
            </a:r>
            <a:endParaRPr lang="fr-FR" sz="1800" b="0" strike="noStrike" spc="-1">
              <a:latin typeface="Arial"/>
            </a:endParaRPr>
          </a:p>
        </p:txBody>
      </p:sp>
      <p:sp>
        <p:nvSpPr>
          <p:cNvPr id="478" name="ZoneTexte 19"/>
          <p:cNvSpPr/>
          <p:nvPr/>
        </p:nvSpPr>
        <p:spPr>
          <a:xfrm>
            <a:off x="6445440" y="3538800"/>
            <a:ext cx="703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Jardin</a:t>
            </a:r>
            <a:endParaRPr lang="fr-FR" sz="1800" b="0" strike="noStrike" spc="-1">
              <a:latin typeface="Arial"/>
            </a:endParaRPr>
          </a:p>
        </p:txBody>
      </p:sp>
      <p:sp>
        <p:nvSpPr>
          <p:cNvPr id="479" name="ZoneTexte 21"/>
          <p:cNvSpPr/>
          <p:nvPr/>
        </p:nvSpPr>
        <p:spPr>
          <a:xfrm>
            <a:off x="8573400" y="3371760"/>
            <a:ext cx="84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Artifice</a:t>
            </a:r>
            <a:endParaRPr lang="fr-FR" sz="1800" b="0" strike="noStrike" spc="-1">
              <a:latin typeface="Arial"/>
            </a:endParaRPr>
          </a:p>
        </p:txBody>
      </p:sp>
      <p:sp>
        <p:nvSpPr>
          <p:cNvPr id="480" name="ZoneTexte 24"/>
          <p:cNvSpPr/>
          <p:nvPr/>
        </p:nvSpPr>
        <p:spPr>
          <a:xfrm>
            <a:off x="6402240" y="2738880"/>
            <a:ext cx="9630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Souvenir</a:t>
            </a:r>
            <a:endParaRPr lang="fr-FR" sz="1800" b="0" strike="noStrike" spc="-1">
              <a:latin typeface="Arial"/>
            </a:endParaRPr>
          </a:p>
        </p:txBody>
      </p:sp>
      <p:sp>
        <p:nvSpPr>
          <p:cNvPr id="481" name="ZoneTexte 25"/>
          <p:cNvSpPr/>
          <p:nvPr/>
        </p:nvSpPr>
        <p:spPr>
          <a:xfrm>
            <a:off x="7396200" y="3801600"/>
            <a:ext cx="997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Spectacle</a:t>
            </a:r>
            <a:endParaRPr lang="fr-FR" sz="1800" b="0" strike="noStrike" spc="-1">
              <a:latin typeface="Arial"/>
            </a:endParaRPr>
          </a:p>
        </p:txBody>
      </p:sp>
      <p:sp>
        <p:nvSpPr>
          <p:cNvPr id="482" name="ZoneTexte 26"/>
          <p:cNvSpPr/>
          <p:nvPr/>
        </p:nvSpPr>
        <p:spPr>
          <a:xfrm>
            <a:off x="3216960" y="3167280"/>
            <a:ext cx="780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Artiste</a:t>
            </a:r>
            <a:endParaRPr lang="fr-FR" sz="1800" b="0" strike="noStrike" spc="-1">
              <a:latin typeface="Arial"/>
            </a:endParaRPr>
          </a:p>
        </p:txBody>
      </p:sp>
      <p:sp>
        <p:nvSpPr>
          <p:cNvPr id="483" name="ZoneTexte 27"/>
          <p:cNvSpPr/>
          <p:nvPr/>
        </p:nvSpPr>
        <p:spPr>
          <a:xfrm>
            <a:off x="2992680" y="5794920"/>
            <a:ext cx="781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Temps</a:t>
            </a:r>
            <a:endParaRPr lang="fr-FR" sz="1800" b="0" strike="noStrike" spc="-1">
              <a:latin typeface="Arial"/>
            </a:endParaRPr>
          </a:p>
        </p:txBody>
      </p:sp>
      <p:sp>
        <p:nvSpPr>
          <p:cNvPr id="484" name="ZoneTexte 28"/>
          <p:cNvSpPr/>
          <p:nvPr/>
        </p:nvSpPr>
        <p:spPr>
          <a:xfrm>
            <a:off x="4017960" y="5549760"/>
            <a:ext cx="572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Pays</a:t>
            </a:r>
            <a:endParaRPr lang="fr-FR" sz="1800" b="0" strike="noStrike" spc="-1">
              <a:latin typeface="Arial"/>
            </a:endParaRPr>
          </a:p>
        </p:txBody>
      </p:sp>
      <p:sp>
        <p:nvSpPr>
          <p:cNvPr id="485" name="ZoneTexte 31"/>
          <p:cNvSpPr/>
          <p:nvPr/>
        </p:nvSpPr>
        <p:spPr>
          <a:xfrm>
            <a:off x="6482160" y="2160720"/>
            <a:ext cx="1423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Vie mondaine</a:t>
            </a:r>
            <a:endParaRPr lang="fr-FR" sz="1800" b="0" strike="noStrike" spc="-1">
              <a:latin typeface="Arial"/>
            </a:endParaRPr>
          </a:p>
        </p:txBody>
      </p:sp>
      <p:sp>
        <p:nvSpPr>
          <p:cNvPr id="486" name="ZoneTexte 32"/>
          <p:cNvSpPr/>
          <p:nvPr/>
        </p:nvSpPr>
        <p:spPr>
          <a:xfrm>
            <a:off x="3846600" y="4851360"/>
            <a:ext cx="7434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Poésie</a:t>
            </a:r>
            <a:endParaRPr lang="fr-FR" sz="1800" b="0" strike="noStrike" spc="-1">
              <a:latin typeface="Arial"/>
            </a:endParaRPr>
          </a:p>
        </p:txBody>
      </p:sp>
      <p:sp>
        <p:nvSpPr>
          <p:cNvPr id="487" name="ZoneTexte 34"/>
          <p:cNvSpPr/>
          <p:nvPr/>
        </p:nvSpPr>
        <p:spPr>
          <a:xfrm>
            <a:off x="840600" y="4663440"/>
            <a:ext cx="11458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Méditation</a:t>
            </a:r>
            <a:endParaRPr lang="fr-FR" sz="1800" b="0" strike="noStrike" spc="-1">
              <a:latin typeface="Arial"/>
            </a:endParaRPr>
          </a:p>
        </p:txBody>
      </p:sp>
      <p:sp>
        <p:nvSpPr>
          <p:cNvPr id="488" name="ZoneTexte 36"/>
          <p:cNvSpPr/>
          <p:nvPr/>
        </p:nvSpPr>
        <p:spPr>
          <a:xfrm>
            <a:off x="8964000" y="5549760"/>
            <a:ext cx="1915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Condition féminine</a:t>
            </a:r>
            <a:endParaRPr lang="fr-FR" sz="1800" b="0" strike="noStrike" spc="-1">
              <a:latin typeface="Arial"/>
            </a:endParaRPr>
          </a:p>
        </p:txBody>
      </p:sp>
      <p:sp>
        <p:nvSpPr>
          <p:cNvPr id="489" name="ZoneTexte 37"/>
          <p:cNvSpPr/>
          <p:nvPr/>
        </p:nvSpPr>
        <p:spPr>
          <a:xfrm>
            <a:off x="6070680" y="4829760"/>
            <a:ext cx="847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Sagesse</a:t>
            </a:r>
            <a:endParaRPr lang="fr-FR" sz="1800" b="0" strike="noStrike" spc="-1">
              <a:latin typeface="Arial"/>
            </a:endParaRPr>
          </a:p>
        </p:txBody>
      </p:sp>
      <p:sp>
        <p:nvSpPr>
          <p:cNvPr id="490" name="ZoneTexte 38"/>
          <p:cNvSpPr/>
          <p:nvPr/>
        </p:nvSpPr>
        <p:spPr>
          <a:xfrm>
            <a:off x="8460000" y="2894040"/>
            <a:ext cx="9950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Vieillesse</a:t>
            </a:r>
            <a:endParaRPr lang="fr-FR" sz="1800" b="0" strike="noStrike" spc="-1">
              <a:latin typeface="Arial"/>
            </a:endParaRPr>
          </a:p>
        </p:txBody>
      </p:sp>
      <p:sp>
        <p:nvSpPr>
          <p:cNvPr id="491" name="ZoneTexte 39"/>
          <p:cNvSpPr/>
          <p:nvPr/>
        </p:nvSpPr>
        <p:spPr>
          <a:xfrm>
            <a:off x="4439160" y="2433240"/>
            <a:ext cx="482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a:t>
            </a:r>
            <a:endParaRPr lang="fr-FR" sz="1800" b="0" strike="noStrike" spc="-1">
              <a:latin typeface="Arial"/>
            </a:endParaRPr>
          </a:p>
        </p:txBody>
      </p:sp>
      <p:sp>
        <p:nvSpPr>
          <p:cNvPr id="492" name="ZoneTexte 40"/>
          <p:cNvSpPr/>
          <p:nvPr/>
        </p:nvSpPr>
        <p:spPr>
          <a:xfrm>
            <a:off x="7546680" y="4766760"/>
            <a:ext cx="898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Solitude</a:t>
            </a:r>
            <a:endParaRPr lang="fr-FR" sz="1800" b="0" strike="noStrike" spc="-1">
              <a:latin typeface="Arial"/>
            </a:endParaRPr>
          </a:p>
        </p:txBody>
      </p:sp>
      <p:sp>
        <p:nvSpPr>
          <p:cNvPr id="493" name="ZoneTexte 41"/>
          <p:cNvSpPr/>
          <p:nvPr/>
        </p:nvSpPr>
        <p:spPr>
          <a:xfrm>
            <a:off x="3144960" y="4093920"/>
            <a:ext cx="1098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Music-hall</a:t>
            </a:r>
            <a:endParaRPr lang="fr-FR" sz="1800" b="0" strike="noStrike" spc="-1">
              <a:latin typeface="Arial"/>
            </a:endParaRPr>
          </a:p>
        </p:txBody>
      </p:sp>
      <p:sp>
        <p:nvSpPr>
          <p:cNvPr id="494" name="ZoneTexte 42"/>
          <p:cNvSpPr/>
          <p:nvPr/>
        </p:nvSpPr>
        <p:spPr>
          <a:xfrm>
            <a:off x="1750680" y="3564000"/>
            <a:ext cx="816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Liberté</a:t>
            </a:r>
            <a:endParaRPr lang="fr-FR" sz="1800" b="0" strike="noStrike" spc="-1">
              <a:latin typeface="Arial"/>
            </a:endParaRPr>
          </a:p>
        </p:txBody>
      </p:sp>
      <p:sp>
        <p:nvSpPr>
          <p:cNvPr id="495" name="ZoneTexte 44"/>
          <p:cNvSpPr/>
          <p:nvPr/>
        </p:nvSpPr>
        <p:spPr>
          <a:xfrm>
            <a:off x="9927000" y="4802400"/>
            <a:ext cx="1119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Campagne</a:t>
            </a:r>
            <a:endParaRPr lang="fr-FR" sz="1800" b="0" strike="noStrike" spc="-1">
              <a:latin typeface="Arial"/>
            </a:endParaRPr>
          </a:p>
        </p:txBody>
      </p:sp>
      <p:sp>
        <p:nvSpPr>
          <p:cNvPr id="496" name="ZoneTexte 46"/>
          <p:cNvSpPr/>
          <p:nvPr/>
        </p:nvSpPr>
        <p:spPr>
          <a:xfrm>
            <a:off x="1465920" y="5312520"/>
            <a:ext cx="760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Regret</a:t>
            </a:r>
            <a:endParaRPr lang="fr-FR" sz="1800" b="0" strike="noStrike" spc="-1">
              <a:latin typeface="Arial"/>
            </a:endParaRPr>
          </a:p>
        </p:txBody>
      </p:sp>
      <p:sp>
        <p:nvSpPr>
          <p:cNvPr id="497" name="ZoneTexte 47"/>
          <p:cNvSpPr/>
          <p:nvPr/>
        </p:nvSpPr>
        <p:spPr>
          <a:xfrm>
            <a:off x="932760" y="2333520"/>
            <a:ext cx="778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Amitié</a:t>
            </a:r>
            <a:endParaRPr lang="fr-FR" sz="1800" b="0" strike="noStrike" spc="-1">
              <a:latin typeface="Arial"/>
            </a:endParaRPr>
          </a:p>
        </p:txBody>
      </p:sp>
      <p:sp>
        <p:nvSpPr>
          <p:cNvPr id="498" name="ZoneTexte 48"/>
          <p:cNvSpPr/>
          <p:nvPr/>
        </p:nvSpPr>
        <p:spPr>
          <a:xfrm>
            <a:off x="5452560" y="2324160"/>
            <a:ext cx="9446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Tristesse</a:t>
            </a:r>
            <a:endParaRPr lang="fr-FR" sz="1800" b="0" strike="noStrike" spc="-1">
              <a:latin typeface="Arial"/>
            </a:endParaRPr>
          </a:p>
        </p:txBody>
      </p:sp>
      <p:sp>
        <p:nvSpPr>
          <p:cNvPr id="499" name="ZoneTexte 49"/>
          <p:cNvSpPr/>
          <p:nvPr/>
        </p:nvSpPr>
        <p:spPr>
          <a:xfrm>
            <a:off x="5195520" y="5774400"/>
            <a:ext cx="6566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Forêt</a:t>
            </a:r>
            <a:endParaRPr lang="fr-FR" sz="1800" b="0" strike="noStrike" spc="-1">
              <a:latin typeface="Arial"/>
            </a:endParaRPr>
          </a:p>
        </p:txBody>
      </p:sp>
      <p:sp>
        <p:nvSpPr>
          <p:cNvPr id="500" name="ZoneTexte 51"/>
          <p:cNvSpPr/>
          <p:nvPr/>
        </p:nvSpPr>
        <p:spPr>
          <a:xfrm>
            <a:off x="3078360" y="2174400"/>
            <a:ext cx="10558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Sensualité</a:t>
            </a:r>
            <a:endParaRPr lang="fr-FR" sz="1800" b="0" strike="noStrike" spc="-1">
              <a:latin typeface="Arial"/>
            </a:endParaRPr>
          </a:p>
        </p:txBody>
      </p:sp>
      <p:sp>
        <p:nvSpPr>
          <p:cNvPr id="501" name="ZoneTexte 52"/>
          <p:cNvSpPr/>
          <p:nvPr/>
        </p:nvSpPr>
        <p:spPr>
          <a:xfrm>
            <a:off x="724320" y="3962160"/>
            <a:ext cx="889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Lyrisme</a:t>
            </a:r>
            <a:endParaRPr lang="fr-FR" sz="1800" b="0" strike="noStrike" spc="-1">
              <a:latin typeface="Arial"/>
            </a:endParaRPr>
          </a:p>
        </p:txBody>
      </p:sp>
      <p:sp>
        <p:nvSpPr>
          <p:cNvPr id="502" name="ZoneTexte 53"/>
          <p:cNvSpPr/>
          <p:nvPr/>
        </p:nvSpPr>
        <p:spPr>
          <a:xfrm>
            <a:off x="9655560" y="3412440"/>
            <a:ext cx="1072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Sensibilité</a:t>
            </a:r>
            <a:endParaRPr lang="fr-FR" sz="1800" b="0" strike="noStrike" spc="-1">
              <a:latin typeface="Arial"/>
            </a:endParaRPr>
          </a:p>
        </p:txBody>
      </p:sp>
      <p:sp>
        <p:nvSpPr>
          <p:cNvPr id="503" name="ZoneTexte 54"/>
          <p:cNvSpPr/>
          <p:nvPr/>
        </p:nvSpPr>
        <p:spPr>
          <a:xfrm>
            <a:off x="8082720" y="2424240"/>
            <a:ext cx="9201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Enfance</a:t>
            </a:r>
            <a:endParaRPr lang="fr-FR" sz="1800" b="0" strike="noStrike" spc="-1">
              <a:latin typeface="Arial"/>
            </a:endParaRPr>
          </a:p>
        </p:txBody>
      </p:sp>
      <p:sp>
        <p:nvSpPr>
          <p:cNvPr id="504" name="ZoneTexte 55"/>
          <p:cNvSpPr/>
          <p:nvPr/>
        </p:nvSpPr>
        <p:spPr>
          <a:xfrm>
            <a:off x="700200" y="5769000"/>
            <a:ext cx="810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Société</a:t>
            </a:r>
            <a:endParaRPr lang="fr-FR" sz="1800" b="0" strike="noStrike" spc="-1">
              <a:latin typeface="Arial"/>
            </a:endParaRPr>
          </a:p>
        </p:txBody>
      </p:sp>
      <p:sp>
        <p:nvSpPr>
          <p:cNvPr id="505" name="ZoneTexte 57"/>
          <p:cNvSpPr/>
          <p:nvPr/>
        </p:nvSpPr>
        <p:spPr>
          <a:xfrm>
            <a:off x="2027520" y="4221000"/>
            <a:ext cx="799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Nature</a:t>
            </a:r>
            <a:endParaRPr lang="fr-FR" sz="1800" b="0" strike="noStrike" spc="-1">
              <a:latin typeface="Arial"/>
            </a:endParaRPr>
          </a:p>
        </p:txBody>
      </p:sp>
      <p:sp>
        <p:nvSpPr>
          <p:cNvPr id="506" name="ZoneTexte 58"/>
          <p:cNvSpPr/>
          <p:nvPr/>
        </p:nvSpPr>
        <p:spPr>
          <a:xfrm>
            <a:off x="7079400" y="5497560"/>
            <a:ext cx="1444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Enthousiasme</a:t>
            </a:r>
            <a:endParaRPr lang="fr-FR" sz="1800" b="0" strike="noStrike" spc="-1">
              <a:latin typeface="Arial"/>
            </a:endParaRPr>
          </a:p>
        </p:txBody>
      </p:sp>
      <p:sp>
        <p:nvSpPr>
          <p:cNvPr id="507" name="ZoneTexte 59"/>
          <p:cNvSpPr/>
          <p:nvPr/>
        </p:nvSpPr>
        <p:spPr>
          <a:xfrm>
            <a:off x="1749960" y="1931400"/>
            <a:ext cx="8182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Amour</a:t>
            </a:r>
            <a:endParaRPr lang="fr-FR" sz="1800" b="0" strike="noStrike" spc="-1">
              <a:latin typeface="Arial"/>
            </a:endParaRPr>
          </a:p>
        </p:txBody>
      </p:sp>
      <p:sp>
        <p:nvSpPr>
          <p:cNvPr id="508" name="ZoneTexte 60"/>
          <p:cNvSpPr/>
          <p:nvPr/>
        </p:nvSpPr>
        <p:spPr>
          <a:xfrm>
            <a:off x="4292640" y="1862280"/>
            <a:ext cx="11167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Sensations</a:t>
            </a:r>
            <a:endParaRPr lang="fr-FR" sz="1800" b="0" strike="noStrike" spc="-1">
              <a:latin typeface="Arial"/>
            </a:endParaRPr>
          </a:p>
        </p:txBody>
      </p:sp>
      <p:sp>
        <p:nvSpPr>
          <p:cNvPr id="509" name="ZoneTexte 61"/>
          <p:cNvSpPr/>
          <p:nvPr/>
        </p:nvSpPr>
        <p:spPr>
          <a:xfrm>
            <a:off x="8281080" y="1940040"/>
            <a:ext cx="1903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Remise en question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ZoneTexte 1"/>
          <p:cNvSpPr/>
          <p:nvPr/>
        </p:nvSpPr>
        <p:spPr>
          <a:xfrm>
            <a:off x="879120" y="1227600"/>
            <a:ext cx="2386440" cy="55760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250000"/>
              </a:lnSpc>
              <a:buNone/>
            </a:pPr>
            <a:r>
              <a:rPr lang="fr-FR" sz="1800" b="0" strike="noStrike" spc="-1">
                <a:solidFill>
                  <a:srgbClr val="000000"/>
                </a:solidFill>
                <a:latin typeface="Garamond"/>
              </a:rPr>
              <a:t>« Les Vrilles de la vigne »</a:t>
            </a:r>
            <a:endParaRPr lang="fr-FR" sz="1800" b="0" strike="noStrike" spc="-1">
              <a:latin typeface="Arial"/>
            </a:endParaRPr>
          </a:p>
          <a:p>
            <a:pPr>
              <a:lnSpc>
                <a:spcPct val="250000"/>
              </a:lnSpc>
              <a:buNone/>
            </a:pPr>
            <a:r>
              <a:rPr lang="fr-FR" sz="1800" b="0" strike="noStrike" spc="-1">
                <a:solidFill>
                  <a:srgbClr val="000000"/>
                </a:solidFill>
                <a:latin typeface="Garamond"/>
              </a:rPr>
              <a:t>« Le Dernier Feu »</a:t>
            </a:r>
            <a:endParaRPr lang="fr-FR" sz="1800" b="0" strike="noStrike" spc="-1">
              <a:latin typeface="Arial"/>
            </a:endParaRPr>
          </a:p>
          <a:p>
            <a:pPr>
              <a:lnSpc>
                <a:spcPct val="250000"/>
              </a:lnSpc>
              <a:buNone/>
            </a:pPr>
            <a:r>
              <a:rPr lang="fr-FR" sz="1800" b="0" strike="noStrike" spc="-1">
                <a:solidFill>
                  <a:srgbClr val="000000"/>
                </a:solidFill>
                <a:latin typeface="Garamond"/>
              </a:rPr>
              <a:t>« Nonoche »</a:t>
            </a:r>
            <a:endParaRPr lang="fr-FR" sz="1800" b="0" strike="noStrike" spc="-1">
              <a:latin typeface="Arial"/>
            </a:endParaRPr>
          </a:p>
          <a:p>
            <a:pPr>
              <a:lnSpc>
                <a:spcPct val="250000"/>
              </a:lnSpc>
              <a:buNone/>
            </a:pPr>
            <a:r>
              <a:rPr lang="fr-FR" sz="1800" b="0" strike="noStrike" spc="-1">
                <a:solidFill>
                  <a:srgbClr val="000000"/>
                </a:solidFill>
                <a:latin typeface="Garamond"/>
              </a:rPr>
              <a:t>« Dialogue de bêtes »</a:t>
            </a:r>
            <a:endParaRPr lang="fr-FR" sz="1800" b="0" strike="noStrike" spc="-1">
              <a:latin typeface="Arial"/>
            </a:endParaRPr>
          </a:p>
          <a:p>
            <a:pPr>
              <a:lnSpc>
                <a:spcPct val="250000"/>
              </a:lnSpc>
              <a:buNone/>
            </a:pPr>
            <a:r>
              <a:rPr lang="fr-FR" sz="1800" b="0" strike="noStrike" spc="-1">
                <a:solidFill>
                  <a:srgbClr val="000000"/>
                </a:solidFill>
                <a:latin typeface="Garamond"/>
              </a:rPr>
              <a:t>« Rêverie de nouvel an »</a:t>
            </a:r>
            <a:endParaRPr lang="fr-FR" sz="1800" b="0" strike="noStrike" spc="-1">
              <a:latin typeface="Arial"/>
            </a:endParaRPr>
          </a:p>
          <a:p>
            <a:pPr>
              <a:lnSpc>
                <a:spcPct val="250000"/>
              </a:lnSpc>
              <a:buNone/>
            </a:pPr>
            <a:r>
              <a:rPr lang="fr-FR" sz="1800" b="0" strike="noStrike" spc="-1">
                <a:solidFill>
                  <a:srgbClr val="000000"/>
                </a:solidFill>
                <a:latin typeface="Garamond"/>
              </a:rPr>
              <a:t>« Maquillages »</a:t>
            </a:r>
            <a:endParaRPr lang="fr-FR" sz="1800" b="0" strike="noStrike" spc="-1">
              <a:latin typeface="Arial"/>
            </a:endParaRPr>
          </a:p>
          <a:p>
            <a:pPr>
              <a:lnSpc>
                <a:spcPct val="250000"/>
              </a:lnSpc>
              <a:buNone/>
            </a:pPr>
            <a:endParaRPr lang="fr-FR" sz="1800" b="0" strike="noStrike" spc="-1">
              <a:latin typeface="Arial"/>
            </a:endParaRPr>
          </a:p>
          <a:p>
            <a:pPr>
              <a:lnSpc>
                <a:spcPct val="250000"/>
              </a:lnSpc>
              <a:buNone/>
            </a:pPr>
            <a:endParaRPr lang="fr-FR" sz="1800" b="0" strike="noStrike" spc="-1">
              <a:latin typeface="Arial"/>
            </a:endParaRPr>
          </a:p>
        </p:txBody>
      </p:sp>
      <p:sp>
        <p:nvSpPr>
          <p:cNvPr id="511" name="Espace réservé du contenu 2"/>
          <p:cNvSpPr/>
          <p:nvPr/>
        </p:nvSpPr>
        <p:spPr>
          <a:xfrm>
            <a:off x="620640" y="707040"/>
            <a:ext cx="10961640" cy="4798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Associez chaque nouvelle des </a:t>
            </a:r>
            <a:r>
              <a:rPr lang="fr-FR" sz="1800" b="0" strike="noStrike" spc="-1">
                <a:solidFill>
                  <a:srgbClr val="262626"/>
                </a:solidFill>
                <a:latin typeface="Garamond"/>
              </a:rPr>
              <a:t>Vrilles de la vigne </a:t>
            </a:r>
            <a:r>
              <a:rPr lang="fr-FR" sz="1800" b="0" i="1" strike="noStrike" spc="-1">
                <a:solidFill>
                  <a:srgbClr val="262626"/>
                </a:solidFill>
                <a:latin typeface="Garamond"/>
              </a:rPr>
              <a:t>à plusieurs thèmes choisis dans la page précédente (vous pouvez en ajouter d’autres).</a:t>
            </a:r>
            <a:r>
              <a:rPr sz="1800"/>
              <a:t/>
            </a:r>
            <a:br>
              <a:rPr sz="1800"/>
            </a:b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title"/>
          </p:nvPr>
        </p:nvSpPr>
        <p:spPr>
          <a:xfrm>
            <a:off x="1295280" y="982080"/>
            <a:ext cx="9600840" cy="824760"/>
          </a:xfrm>
          <a:prstGeom prst="rect">
            <a:avLst/>
          </a:prstGeom>
          <a:noFill/>
          <a:ln w="0">
            <a:noFill/>
          </a:ln>
        </p:spPr>
        <p:txBody>
          <a:bodyPr anchor="ctr">
            <a:noAutofit/>
          </a:bodyPr>
          <a:lstStyle/>
          <a:p>
            <a:pPr algn="ctr">
              <a:lnSpc>
                <a:spcPct val="100000"/>
              </a:lnSpc>
              <a:buNone/>
            </a:pPr>
            <a:r>
              <a:rPr lang="fr-FR" sz="4000" b="0" strike="noStrike" spc="-1">
                <a:solidFill>
                  <a:srgbClr val="262626"/>
                </a:solidFill>
                <a:latin typeface="Garamond"/>
              </a:rPr>
              <a:t>IV. </a:t>
            </a:r>
            <a:r>
              <a:rPr lang="fr-FR" sz="4000" b="0" i="1" strike="noStrike" spc="-1">
                <a:solidFill>
                  <a:srgbClr val="262626"/>
                </a:solidFill>
                <a:latin typeface="Garamond"/>
              </a:rPr>
              <a:t>Sido </a:t>
            </a:r>
            <a:r>
              <a:rPr lang="fr-FR" sz="4000" b="0" strike="noStrike" spc="-1">
                <a:solidFill>
                  <a:srgbClr val="262626"/>
                </a:solidFill>
                <a:latin typeface="Garamond"/>
              </a:rPr>
              <a:t>/ </a:t>
            </a:r>
            <a:r>
              <a:rPr lang="fr-FR" sz="4000" b="0" i="1" strike="noStrike" spc="-1">
                <a:solidFill>
                  <a:srgbClr val="262626"/>
                </a:solidFill>
                <a:latin typeface="Garamond"/>
              </a:rPr>
              <a:t>Les Vrilles de la vigne</a:t>
            </a:r>
            <a:endParaRPr lang="en-US" sz="4000" b="0" strike="noStrike" spc="-1">
              <a:solidFill>
                <a:srgbClr val="000000"/>
              </a:solidFill>
              <a:latin typeface="Garamond"/>
            </a:endParaRPr>
          </a:p>
        </p:txBody>
      </p:sp>
      <p:pic>
        <p:nvPicPr>
          <p:cNvPr id="513" name="Espace réservé pour une image  7"/>
          <p:cNvPicPr/>
          <p:nvPr/>
        </p:nvPicPr>
        <p:blipFill>
          <a:blip r:embed="rId2"/>
          <a:srcRect t="4440" b="4440"/>
          <a:stretch/>
        </p:blipFill>
        <p:spPr>
          <a:xfrm>
            <a:off x="1011240" y="2463840"/>
            <a:ext cx="2226600" cy="3345120"/>
          </a:xfrm>
          <a:prstGeom prst="rect">
            <a:avLst/>
          </a:prstGeom>
          <a:ln w="0">
            <a:noFill/>
          </a:ln>
        </p:spPr>
      </p:pic>
      <p:pic>
        <p:nvPicPr>
          <p:cNvPr id="514" name="Espace réservé pour une image  3"/>
          <p:cNvPicPr/>
          <p:nvPr/>
        </p:nvPicPr>
        <p:blipFill>
          <a:blip r:embed="rId3"/>
          <a:srcRect l="-81393" t="-197391" r="-81393" b="-197391"/>
          <a:stretch/>
        </p:blipFill>
        <p:spPr>
          <a:xfrm>
            <a:off x="6195600" y="2463840"/>
            <a:ext cx="2226600" cy="3345120"/>
          </a:xfrm>
          <a:prstGeom prst="rect">
            <a:avLst/>
          </a:prstGeom>
          <a:ln w="0">
            <a:noFill/>
          </a:ln>
        </p:spPr>
      </p:pic>
      <p:sp>
        <p:nvSpPr>
          <p:cNvPr id="515" name="PlaceHolder 2"/>
          <p:cNvSpPr>
            <a:spLocks noGrp="1"/>
          </p:cNvSpPr>
          <p:nvPr>
            <p:ph/>
          </p:nvPr>
        </p:nvSpPr>
        <p:spPr>
          <a:xfrm>
            <a:off x="3337920" y="2463840"/>
            <a:ext cx="2663640" cy="3344400"/>
          </a:xfrm>
          <a:prstGeom prst="rect">
            <a:avLst/>
          </a:prstGeom>
          <a:noFill/>
          <a:ln w="0">
            <a:noFill/>
          </a:ln>
        </p:spPr>
        <p:txBody>
          <a:bodyPr anchor="t">
            <a:normAutofit lnSpcReduction="10000"/>
          </a:bodyPr>
          <a:lstStyle/>
          <a:p>
            <a:pPr algn="just">
              <a:lnSpc>
                <a:spcPct val="100000"/>
              </a:lnSpc>
              <a:spcBef>
                <a:spcPts val="320"/>
              </a:spcBef>
              <a:spcAft>
                <a:spcPts val="601"/>
              </a:spcAft>
              <a:buNone/>
              <a:tabLst>
                <a:tab pos="0" algn="l"/>
              </a:tabLst>
            </a:pPr>
            <a:r>
              <a:rPr lang="fr-FR" sz="1600" b="0" strike="noStrike" spc="-1">
                <a:solidFill>
                  <a:srgbClr val="262626"/>
                </a:solidFill>
                <a:latin typeface="Garamond"/>
              </a:rPr>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b="0" i="1" strike="noStrike" spc="-1">
                <a:solidFill>
                  <a:srgbClr val="262626"/>
                </a:solidFill>
                <a:latin typeface="Garamond"/>
              </a:rPr>
              <a:t>Les Vrilles de la vigne</a:t>
            </a:r>
            <a:r>
              <a:rPr lang="fr-FR" sz="1600" b="0" strike="noStrike" spc="-1">
                <a:solidFill>
                  <a:srgbClr val="262626"/>
                </a:solidFill>
                <a:latin typeface="Garamond"/>
              </a:rPr>
              <a:t>)</a:t>
            </a:r>
            <a:endParaRPr lang="en-US" sz="1600" b="0" strike="noStrike" spc="-1">
              <a:solidFill>
                <a:srgbClr val="262626"/>
              </a:solidFill>
              <a:latin typeface="Garamond"/>
            </a:endParaRPr>
          </a:p>
          <a:p>
            <a:pPr>
              <a:lnSpc>
                <a:spcPct val="100000"/>
              </a:lnSpc>
              <a:spcBef>
                <a:spcPts val="320"/>
              </a:spcBef>
              <a:spcAft>
                <a:spcPts val="601"/>
              </a:spcAft>
              <a:buNone/>
              <a:tabLst>
                <a:tab pos="0" algn="l"/>
              </a:tabLst>
            </a:pPr>
            <a:endParaRPr lang="en-US" sz="1600" b="0" strike="noStrike" spc="-1">
              <a:solidFill>
                <a:srgbClr val="262626"/>
              </a:solidFill>
              <a:latin typeface="Garamond"/>
            </a:endParaRPr>
          </a:p>
        </p:txBody>
      </p:sp>
      <p:sp>
        <p:nvSpPr>
          <p:cNvPr id="516" name="PlaceHolder 3"/>
          <p:cNvSpPr>
            <a:spLocks noGrp="1"/>
          </p:cNvSpPr>
          <p:nvPr>
            <p:ph/>
          </p:nvPr>
        </p:nvSpPr>
        <p:spPr>
          <a:xfrm>
            <a:off x="8522280" y="246384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17" name="Espace réservé du contenu 2"/>
          <p:cNvSpPr/>
          <p:nvPr/>
        </p:nvSpPr>
        <p:spPr>
          <a:xfrm>
            <a:off x="609480" y="165384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Constituez un herbier : choisissez au moins 5 plantes (arbre / fleur / fruit) nommées dans les deux œuvres </a:t>
            </a:r>
            <a:r>
              <a:rPr sz="1800"/>
              <a:t/>
            </a:r>
            <a:br>
              <a:rPr sz="1800"/>
            </a:br>
            <a:r>
              <a:rPr lang="fr-FR" sz="1800" b="0" i="1" strike="noStrike" spc="-1">
                <a:solidFill>
                  <a:srgbClr val="262626"/>
                </a:solidFill>
                <a:latin typeface="Garamond"/>
              </a:rPr>
              <a:t>et prenez-les en photo OU dessinez-les OU cherchez une planche botanique ancienne</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Espace réservé pour une image  1"/>
          <p:cNvPicPr/>
          <p:nvPr/>
        </p:nvPicPr>
        <p:blipFill>
          <a:blip r:embed="rId2"/>
          <a:srcRect l="-81393" t="-197391" r="-81393" b="-197391"/>
          <a:stretch/>
        </p:blipFill>
        <p:spPr>
          <a:xfrm>
            <a:off x="1011240" y="1807560"/>
            <a:ext cx="2226600" cy="3345120"/>
          </a:xfrm>
          <a:prstGeom prst="rect">
            <a:avLst/>
          </a:prstGeom>
          <a:ln w="0">
            <a:noFill/>
          </a:ln>
        </p:spPr>
      </p:pic>
      <p:pic>
        <p:nvPicPr>
          <p:cNvPr id="519" name="Espace réservé pour une image  2"/>
          <p:cNvPicPr/>
          <p:nvPr/>
        </p:nvPicPr>
        <p:blipFill>
          <a:blip r:embed="rId2"/>
          <a:srcRect l="-81393" t="-197391" r="-81393" b="-197391"/>
          <a:stretch/>
        </p:blipFill>
        <p:spPr>
          <a:xfrm>
            <a:off x="6195600" y="1807560"/>
            <a:ext cx="2226600" cy="3345120"/>
          </a:xfrm>
          <a:prstGeom prst="rect">
            <a:avLst/>
          </a:prstGeom>
          <a:ln w="0">
            <a:noFill/>
          </a:ln>
        </p:spPr>
      </p:pic>
      <p:sp>
        <p:nvSpPr>
          <p:cNvPr id="520" name="PlaceHolder 1"/>
          <p:cNvSpPr>
            <a:spLocks noGrp="1"/>
          </p:cNvSpPr>
          <p:nvPr>
            <p:ph/>
          </p:nvPr>
        </p:nvSpPr>
        <p:spPr>
          <a:xfrm>
            <a:off x="333792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21" name="PlaceHolder 2"/>
          <p:cNvSpPr>
            <a:spLocks noGrp="1"/>
          </p:cNvSpPr>
          <p:nvPr>
            <p:ph/>
          </p:nvPr>
        </p:nvSpPr>
        <p:spPr>
          <a:xfrm>
            <a:off x="852228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Espace réservé pour une image  1"/>
          <p:cNvPicPr/>
          <p:nvPr/>
        </p:nvPicPr>
        <p:blipFill>
          <a:blip r:embed="rId2"/>
          <a:srcRect l="-81393" t="-197391" r="-81393" b="-197391"/>
          <a:stretch/>
        </p:blipFill>
        <p:spPr>
          <a:xfrm>
            <a:off x="1011240" y="1807560"/>
            <a:ext cx="2226600" cy="3345120"/>
          </a:xfrm>
          <a:prstGeom prst="rect">
            <a:avLst/>
          </a:prstGeom>
          <a:ln w="0">
            <a:noFill/>
          </a:ln>
        </p:spPr>
      </p:pic>
      <p:pic>
        <p:nvPicPr>
          <p:cNvPr id="523" name="Espace réservé pour une image  2"/>
          <p:cNvPicPr/>
          <p:nvPr/>
        </p:nvPicPr>
        <p:blipFill>
          <a:blip r:embed="rId2"/>
          <a:srcRect l="-81393" t="-197391" r="-81393" b="-197391"/>
          <a:stretch/>
        </p:blipFill>
        <p:spPr>
          <a:xfrm>
            <a:off x="6195600" y="1807560"/>
            <a:ext cx="2226600" cy="3345120"/>
          </a:xfrm>
          <a:prstGeom prst="rect">
            <a:avLst/>
          </a:prstGeom>
          <a:ln w="0">
            <a:noFill/>
          </a:ln>
        </p:spPr>
      </p:pic>
      <p:sp>
        <p:nvSpPr>
          <p:cNvPr id="524" name="PlaceHolder 1"/>
          <p:cNvSpPr>
            <a:spLocks noGrp="1"/>
          </p:cNvSpPr>
          <p:nvPr>
            <p:ph/>
          </p:nvPr>
        </p:nvSpPr>
        <p:spPr>
          <a:xfrm>
            <a:off x="333792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25" name="PlaceHolder 2"/>
          <p:cNvSpPr>
            <a:spLocks noGrp="1"/>
          </p:cNvSpPr>
          <p:nvPr>
            <p:ph/>
          </p:nvPr>
        </p:nvSpPr>
        <p:spPr>
          <a:xfrm>
            <a:off x="8522280" y="1807560"/>
            <a:ext cx="2663640" cy="3344400"/>
          </a:xfrm>
          <a:prstGeom prst="rect">
            <a:avLst/>
          </a:prstGeom>
          <a:noFill/>
          <a:ln w="0">
            <a:noFill/>
          </a:ln>
        </p:spPr>
        <p:txBody>
          <a:bodyPr anchor="t">
            <a:noAutofit/>
          </a:bodyPr>
          <a:lstStyle/>
          <a:p>
            <a:endParaRPr lang="en-US" sz="2400" b="0" strike="noStrike" spc="-1">
              <a:solidFill>
                <a:srgbClr val="262626"/>
              </a:solidFill>
              <a:latin typeface="Garamon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IV. </a:t>
            </a:r>
            <a:r>
              <a:rPr lang="fr-FR" sz="4400" b="0" i="1" strike="noStrike" spc="-1">
                <a:solidFill>
                  <a:srgbClr val="262626"/>
                </a:solidFill>
                <a:latin typeface="Garamond"/>
              </a:rPr>
              <a:t>Sido</a:t>
            </a:r>
            <a:r>
              <a:rPr lang="fr-FR" sz="4400" b="0" strike="noStrike" spc="-1">
                <a:solidFill>
                  <a:srgbClr val="262626"/>
                </a:solidFill>
                <a:latin typeface="Garamond"/>
              </a:rPr>
              <a:t> / </a:t>
            </a:r>
            <a:r>
              <a:rPr lang="fr-FR" sz="4400" b="0" i="1" strike="noStrike" spc="-1">
                <a:solidFill>
                  <a:srgbClr val="262626"/>
                </a:solidFill>
                <a:latin typeface="Garamond"/>
              </a:rPr>
              <a:t>Les Vrilles de la vigne</a:t>
            </a:r>
            <a:endParaRPr lang="en-US" sz="4400" b="0" strike="noStrike" spc="-1">
              <a:solidFill>
                <a:srgbClr val="000000"/>
              </a:solidFill>
              <a:latin typeface="Garamond"/>
            </a:endParaRPr>
          </a:p>
        </p:txBody>
      </p:sp>
      <p:sp>
        <p:nvSpPr>
          <p:cNvPr id="527" name="PlaceHolder 2"/>
          <p:cNvSpPr>
            <a:spLocks noGrp="1"/>
          </p:cNvSpPr>
          <p:nvPr>
            <p:ph/>
          </p:nvPr>
        </p:nvSpPr>
        <p:spPr>
          <a:xfrm>
            <a:off x="1295280" y="2525400"/>
            <a:ext cx="9600840" cy="3350160"/>
          </a:xfrm>
          <a:prstGeom prst="rect">
            <a:avLst/>
          </a:prstGeom>
          <a:noFill/>
          <a:ln w="0">
            <a:noFill/>
          </a:ln>
        </p:spPr>
        <p:txBody>
          <a:bodyPr anchor="t">
            <a:normAutofit/>
          </a:bodyPr>
          <a:lstStyle/>
          <a:p>
            <a:endParaRPr lang="en-US" sz="2400" b="0" strike="noStrike" spc="-1">
              <a:solidFill>
                <a:srgbClr val="262626"/>
              </a:solidFill>
              <a:latin typeface="Garamond"/>
            </a:endParaRPr>
          </a:p>
        </p:txBody>
      </p:sp>
      <p:sp>
        <p:nvSpPr>
          <p:cNvPr id="528" name="Espace réservé du contenu 2"/>
          <p:cNvSpPr/>
          <p:nvPr/>
        </p:nvSpPr>
        <p:spPr>
          <a:xfrm>
            <a:off x="620640" y="148356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dirty="0">
                <a:solidFill>
                  <a:srgbClr val="262626"/>
                </a:solidFill>
                <a:latin typeface="Garamond"/>
              </a:rPr>
              <a:t>Ecrivez votre avis personnel sur les deux œuvres, en détaillant votre réflexion, en parlant par exemple de la personnalité de la narratrice, des thèmes, des personnages évoqués, des anecdotes racontés, de l’intérêt de raconter sa vie / lire une autobiographie, le rapport à l’enfance et à la nature, etc</a:t>
            </a:r>
            <a:r>
              <a:rPr lang="fr-FR" sz="1800" b="0" i="1" strike="noStrike" spc="-1" dirty="0" smtClean="0">
                <a:solidFill>
                  <a:srgbClr val="262626"/>
                </a:solidFill>
                <a:latin typeface="Garamond"/>
              </a:rPr>
              <a:t>. Développez !</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IV. </a:t>
            </a:r>
            <a:r>
              <a:rPr lang="fr-FR" sz="4400" b="0" i="1" strike="noStrike" spc="-1">
                <a:solidFill>
                  <a:srgbClr val="262626"/>
                </a:solidFill>
                <a:latin typeface="Garamond"/>
              </a:rPr>
              <a:t>Sido </a:t>
            </a:r>
            <a:r>
              <a:rPr lang="fr-FR" sz="4400" b="0" strike="noStrike" spc="-1">
                <a:solidFill>
                  <a:srgbClr val="262626"/>
                </a:solidFill>
                <a:latin typeface="Garamond"/>
              </a:rPr>
              <a:t>/ </a:t>
            </a:r>
            <a:r>
              <a:rPr lang="fr-FR" sz="4400" b="0" i="1" strike="noStrike" spc="-1">
                <a:solidFill>
                  <a:srgbClr val="262626"/>
                </a:solidFill>
                <a:latin typeface="Garamond"/>
              </a:rPr>
              <a:t>Les Vrilles de la vigne</a:t>
            </a:r>
            <a:endParaRPr lang="en-US" sz="4400" b="0" strike="noStrike" spc="-1">
              <a:solidFill>
                <a:srgbClr val="000000"/>
              </a:solidFill>
              <a:latin typeface="Garamond"/>
            </a:endParaRPr>
          </a:p>
        </p:txBody>
      </p:sp>
      <p:sp>
        <p:nvSpPr>
          <p:cNvPr id="530" name="PlaceHolder 2"/>
          <p:cNvSpPr>
            <a:spLocks noGrp="1"/>
          </p:cNvSpPr>
          <p:nvPr>
            <p:ph/>
          </p:nvPr>
        </p:nvSpPr>
        <p:spPr>
          <a:xfrm>
            <a:off x="1295280" y="2024280"/>
            <a:ext cx="9600840" cy="3850920"/>
          </a:xfrm>
          <a:prstGeom prst="rect">
            <a:avLst/>
          </a:prstGeom>
          <a:noFill/>
          <a:ln w="0">
            <a:noFill/>
          </a:ln>
        </p:spPr>
        <p:txBody>
          <a:bodyPr anchor="t">
            <a:noAutofit/>
          </a:bodyPr>
          <a:lstStyle/>
          <a:p>
            <a:endParaRPr lang="en-US" sz="2400" b="0" strike="noStrike" spc="-1">
              <a:solidFill>
                <a:srgbClr val="262626"/>
              </a:solidFill>
              <a:latin typeface="Garamond"/>
            </a:endParaRPr>
          </a:p>
        </p:txBody>
      </p:sp>
      <p:sp>
        <p:nvSpPr>
          <p:cNvPr id="531" name="Espace réservé du contenu 2"/>
          <p:cNvSpPr/>
          <p:nvPr/>
        </p:nvSpPr>
        <p:spPr>
          <a:xfrm>
            <a:off x="620640" y="1483560"/>
            <a:ext cx="10961640" cy="47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Cherchez un tableau qui pourrait être choisi pour illustrer la couverture du livre et justifiez votre choix.</a:t>
            </a:r>
            <a:r>
              <a:rPr sz="1800"/>
              <a:t/>
            </a:r>
            <a:br>
              <a:rPr sz="1800"/>
            </a:br>
            <a:r>
              <a:rPr lang="fr-FR" sz="1800" b="0" i="1" strike="noStrike" spc="-1">
                <a:solidFill>
                  <a:srgbClr val="262626"/>
                </a:solidFill>
                <a:latin typeface="Garamond"/>
              </a:rPr>
              <a:t>Pensez à indiquer le nom du peintre, le titre du tableau et la date de création.</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 L’autrice</a:t>
            </a:r>
            <a:endParaRPr lang="en-US" sz="4400" b="0" strike="noStrike" spc="-1">
              <a:solidFill>
                <a:srgbClr val="000000"/>
              </a:solidFill>
              <a:latin typeface="Garamond"/>
            </a:endParaRPr>
          </a:p>
        </p:txBody>
      </p:sp>
      <p:sp>
        <p:nvSpPr>
          <p:cNvPr id="381" name="PlaceHolder 2"/>
          <p:cNvSpPr>
            <a:spLocks noGrp="1"/>
          </p:cNvSpPr>
          <p:nvPr>
            <p:ph/>
          </p:nvPr>
        </p:nvSpPr>
        <p:spPr>
          <a:xfrm>
            <a:off x="609480" y="1463040"/>
            <a:ext cx="10961640" cy="479880"/>
          </a:xfrm>
          <a:prstGeom prst="rect">
            <a:avLst/>
          </a:prstGeom>
          <a:noFill/>
          <a:ln w="0">
            <a:noFill/>
          </a:ln>
        </p:spPr>
        <p:txBody>
          <a:bodyPr anchor="t">
            <a:norm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Faites des recherches, puis présentez rapidement la vie de l’autrice (pas de copier-coller !)</a:t>
            </a:r>
            <a:endParaRPr lang="en-US" sz="1800" b="0" strike="noStrike" spc="-1">
              <a:solidFill>
                <a:srgbClr val="262626"/>
              </a:solidFill>
              <a:latin typeface="Garamond"/>
            </a:endParaRPr>
          </a:p>
        </p:txBody>
      </p:sp>
      <p:sp>
        <p:nvSpPr>
          <p:cNvPr id="382" name="ZoneTexte 3"/>
          <p:cNvSpPr/>
          <p:nvPr/>
        </p:nvSpPr>
        <p:spPr>
          <a:xfrm>
            <a:off x="1055880" y="2001960"/>
            <a:ext cx="98402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Biographie : </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 L’autrice</a:t>
            </a:r>
            <a:endParaRPr lang="en-US" sz="4400" b="0" strike="noStrike" spc="-1">
              <a:solidFill>
                <a:srgbClr val="000000"/>
              </a:solidFill>
              <a:latin typeface="Garamond"/>
            </a:endParaRPr>
          </a:p>
        </p:txBody>
      </p:sp>
      <p:sp>
        <p:nvSpPr>
          <p:cNvPr id="384" name="PlaceHolder 2"/>
          <p:cNvSpPr>
            <a:spLocks noGrp="1"/>
          </p:cNvSpPr>
          <p:nvPr>
            <p:ph/>
          </p:nvPr>
        </p:nvSpPr>
        <p:spPr>
          <a:xfrm>
            <a:off x="609480" y="1463040"/>
            <a:ext cx="10961640" cy="479880"/>
          </a:xfrm>
          <a:prstGeom prst="rect">
            <a:avLst/>
          </a:prstGeom>
          <a:noFill/>
          <a:ln w="0">
            <a:noFill/>
          </a:ln>
        </p:spPr>
        <p:txBody>
          <a:bodyPr anchor="t">
            <a:norm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Ecoutez </a:t>
            </a:r>
            <a:r>
              <a:rPr lang="fr-FR" sz="1800" b="0" i="1" u="sng" strike="noStrike" spc="-1">
                <a:solidFill>
                  <a:srgbClr val="262626"/>
                </a:solidFill>
                <a:uFillTx/>
                <a:latin typeface="Garamond"/>
              </a:rPr>
              <a:t>au moins trois</a:t>
            </a:r>
            <a:r>
              <a:rPr lang="fr-FR" sz="1800" b="0" i="1" strike="noStrike" spc="-1">
                <a:solidFill>
                  <a:srgbClr val="262626"/>
                </a:solidFill>
                <a:latin typeface="Garamond"/>
              </a:rPr>
              <a:t> courtes émissions de radio (4 mn) sur Colette et faites-en le résumé</a:t>
            </a:r>
            <a:endParaRPr lang="en-US" sz="1800" b="0" strike="noStrike" spc="-1">
              <a:solidFill>
                <a:srgbClr val="262626"/>
              </a:solidFill>
              <a:latin typeface="Garamond"/>
            </a:endParaRPr>
          </a:p>
        </p:txBody>
      </p:sp>
      <p:sp>
        <p:nvSpPr>
          <p:cNvPr id="385" name="ZoneTexte 4"/>
          <p:cNvSpPr/>
          <p:nvPr/>
        </p:nvSpPr>
        <p:spPr>
          <a:xfrm>
            <a:off x="1110240" y="2051640"/>
            <a:ext cx="5823360" cy="393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Les émissions se trouvent ici : </a:t>
            </a:r>
            <a:r>
              <a:rPr lang="fr-FR" sz="1800" b="0" u="sng" strike="noStrike" spc="-1">
                <a:solidFill>
                  <a:srgbClr val="A8BF4D"/>
                </a:solidFill>
                <a:uFillTx/>
                <a:latin typeface="Garamond"/>
                <a:hlinkClick r:id="rId2"/>
              </a:rPr>
              <a:t>France Culture, </a:t>
            </a:r>
            <a:r>
              <a:rPr lang="fr-FR" sz="1800" b="0" i="1" u="sng" strike="noStrike" spc="-1">
                <a:solidFill>
                  <a:srgbClr val="A8BF4D"/>
                </a:solidFill>
                <a:uFillTx/>
                <a:latin typeface="Garamond"/>
                <a:hlinkClick r:id="rId2"/>
              </a:rPr>
              <a:t>Un été avec Colette</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i="1" strike="noStrike" spc="-1">
                <a:solidFill>
                  <a:srgbClr val="000000"/>
                </a:solidFill>
                <a:latin typeface="Garamond"/>
              </a:rPr>
              <a:t>Choisissez en priorité une émission parmi celles-ci :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et sa mère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et son père Jules: « La vertu d’être triste à bon escient, et de ne jamais se trahir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La fratrie de Colette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Les bêtes : la relation de Colette avec les animaux</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Flore et Pomone, la botanique poétique de Colette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la sauvageonne : « Je suis restée paysanne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féministe avant-gardiste et paradoxale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Music-hall : Colette et la musique</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Colette : « J’aime être gourmande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Comment Colette se mit à écrire ?</a:t>
            </a:r>
            <a:endParaRPr lang="fr-FR" sz="1800" b="0" strike="noStrike" spc="-1">
              <a:latin typeface="Arial"/>
            </a:endParaRPr>
          </a:p>
        </p:txBody>
      </p:sp>
      <p:sp>
        <p:nvSpPr>
          <p:cNvPr id="386" name="ZoneTexte 5"/>
          <p:cNvSpPr/>
          <p:nvPr/>
        </p:nvSpPr>
        <p:spPr>
          <a:xfrm>
            <a:off x="7739640" y="3159720"/>
            <a:ext cx="345024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Vous pouvez bien sûr les écouter toutes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Vous pouvez également écouter 4 émissions plus longues : </a:t>
            </a:r>
            <a:r>
              <a:rPr lang="fr-FR" sz="1800" b="0" u="sng" strike="noStrike" spc="-1">
                <a:solidFill>
                  <a:srgbClr val="A8BF4D"/>
                </a:solidFill>
                <a:uFillTx/>
                <a:latin typeface="Garamond"/>
                <a:hlinkClick r:id="rId3"/>
              </a:rPr>
              <a:t>France Culture, </a:t>
            </a:r>
            <a:r>
              <a:rPr lang="fr-FR" sz="1800" b="0" i="1" u="sng" strike="noStrike" spc="-1">
                <a:solidFill>
                  <a:srgbClr val="A8BF4D"/>
                </a:solidFill>
                <a:uFillTx/>
                <a:latin typeface="Garamond"/>
                <a:hlinkClick r:id="rId3"/>
              </a:rPr>
              <a:t>Colette, affirmer sa liberté</a:t>
            </a: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ZoneTexte 1"/>
          <p:cNvSpPr/>
          <p:nvPr/>
        </p:nvSpPr>
        <p:spPr>
          <a:xfrm>
            <a:off x="870840" y="826560"/>
            <a:ext cx="9840240" cy="502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Emission 1: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Emission 2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r>
              <a:rPr lang="fr-FR" sz="1800" b="0" strike="noStrike" spc="-1">
                <a:solidFill>
                  <a:srgbClr val="000000"/>
                </a:solidFill>
                <a:latin typeface="Garamond"/>
              </a:rPr>
              <a:t>Emission 3 :</a:t>
            </a: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a:p>
            <a:pPr>
              <a:lnSpc>
                <a:spcPct val="100000"/>
              </a:lnSpc>
              <a:buNone/>
            </a:pP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Espace réservé pour une image  2"/>
          <p:cNvPicPr/>
          <p:nvPr/>
        </p:nvPicPr>
        <p:blipFill>
          <a:blip r:embed="rId2"/>
          <a:srcRect l="-86236" t="-197391" r="-86236" b="-197391"/>
          <a:stretch/>
        </p:blipFill>
        <p:spPr>
          <a:xfrm>
            <a:off x="1011240" y="2463840"/>
            <a:ext cx="2308680" cy="3345120"/>
          </a:xfrm>
          <a:prstGeom prst="rect">
            <a:avLst/>
          </a:prstGeom>
          <a:ln w="0">
            <a:noFill/>
          </a:ln>
        </p:spPr>
      </p:pic>
      <p:pic>
        <p:nvPicPr>
          <p:cNvPr id="389" name="Espace réservé pour une image  3"/>
          <p:cNvPicPr/>
          <p:nvPr/>
        </p:nvPicPr>
        <p:blipFill>
          <a:blip r:embed="rId2"/>
          <a:srcRect l="-81393" t="-197391" r="-81393" b="-197391"/>
          <a:stretch/>
        </p:blipFill>
        <p:spPr>
          <a:xfrm>
            <a:off x="3729240" y="2463840"/>
            <a:ext cx="2226600" cy="3345120"/>
          </a:xfrm>
          <a:prstGeom prst="rect">
            <a:avLst/>
          </a:prstGeom>
          <a:ln w="0">
            <a:noFill/>
          </a:ln>
        </p:spPr>
      </p:pic>
      <p:pic>
        <p:nvPicPr>
          <p:cNvPr id="390" name="Espace réservé pour une image  4"/>
          <p:cNvPicPr/>
          <p:nvPr/>
        </p:nvPicPr>
        <p:blipFill>
          <a:blip r:embed="rId2"/>
          <a:srcRect l="-223959" t="-197391" r="-223959" b="-197391"/>
          <a:stretch/>
        </p:blipFill>
        <p:spPr>
          <a:xfrm>
            <a:off x="6447600" y="2463840"/>
            <a:ext cx="4643280" cy="3345120"/>
          </a:xfrm>
          <a:prstGeom prst="rect">
            <a:avLst/>
          </a:prstGeom>
          <a:ln w="0">
            <a:noFill/>
          </a:ln>
        </p:spPr>
      </p:pic>
      <p:sp>
        <p:nvSpPr>
          <p:cNvPr id="391" name="Titre 1"/>
          <p:cNvSpPr/>
          <p:nvPr/>
        </p:nvSpPr>
        <p:spPr>
          <a:xfrm>
            <a:off x="1295280" y="524880"/>
            <a:ext cx="9600840" cy="13035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gn="ctr">
              <a:lnSpc>
                <a:spcPct val="100000"/>
              </a:lnSpc>
              <a:buNone/>
            </a:pPr>
            <a:r>
              <a:rPr lang="fr-FR" sz="4000" b="0" strike="noStrike" spc="-1">
                <a:solidFill>
                  <a:srgbClr val="262626"/>
                </a:solidFill>
                <a:latin typeface="Garamond"/>
              </a:rPr>
              <a:t>Galerie</a:t>
            </a:r>
            <a:r>
              <a:rPr lang="fr-FR" sz="4400" b="0" strike="noStrike" spc="-1">
                <a:solidFill>
                  <a:srgbClr val="262626"/>
                </a:solidFill>
                <a:latin typeface="Garamond"/>
              </a:rPr>
              <a:t> de portraits</a:t>
            </a:r>
            <a:endParaRPr lang="fr-FR" sz="4400" b="0" strike="noStrike" spc="-1">
              <a:latin typeface="Arial"/>
            </a:endParaRPr>
          </a:p>
        </p:txBody>
      </p:sp>
      <p:sp>
        <p:nvSpPr>
          <p:cNvPr id="392" name="Espace réservé du contenu 2"/>
          <p:cNvSpPr/>
          <p:nvPr/>
        </p:nvSpPr>
        <p:spPr>
          <a:xfrm>
            <a:off x="609480" y="1587960"/>
            <a:ext cx="10972440" cy="44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spcBef>
                <a:spcPts val="360"/>
              </a:spcBef>
              <a:spcAft>
                <a:spcPts val="601"/>
              </a:spcAft>
              <a:buNone/>
              <a:tabLst>
                <a:tab pos="0" algn="l"/>
              </a:tabLst>
            </a:pPr>
            <a:r>
              <a:rPr lang="fr-FR" sz="1800" b="0" i="1" strike="noStrike" spc="-1" dirty="0">
                <a:solidFill>
                  <a:srgbClr val="262626"/>
                </a:solidFill>
                <a:latin typeface="Garamond"/>
              </a:rPr>
              <a:t>Collez des portraits de Colette, à différents âges, et représentant les différents métiers qu’elle a exercés</a:t>
            </a:r>
            <a:r>
              <a:rPr lang="fr-FR" sz="1800" b="0" i="1" strike="noStrike" spc="-1" dirty="0" smtClean="0">
                <a:solidFill>
                  <a:srgbClr val="262626"/>
                </a:solidFill>
                <a:latin typeface="Garamond"/>
              </a:rPr>
              <a:t>.</a:t>
            </a:r>
          </a:p>
          <a:p>
            <a:pPr algn="ctr">
              <a:lnSpc>
                <a:spcPct val="100000"/>
              </a:lnSpc>
              <a:spcBef>
                <a:spcPts val="360"/>
              </a:spcBef>
              <a:spcAft>
                <a:spcPts val="601"/>
              </a:spcAft>
              <a:buNone/>
              <a:tabLst>
                <a:tab pos="0" algn="l"/>
              </a:tabLst>
            </a:pPr>
            <a:r>
              <a:rPr lang="fr-FR" i="1" spc="-1" dirty="0" smtClean="0">
                <a:solidFill>
                  <a:srgbClr val="262626"/>
                </a:solidFill>
                <a:latin typeface="Garamond"/>
              </a:rPr>
              <a:t>Indiquez la date et le nom du métier sous chaque photo.</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Espace réservé pour une image  1"/>
          <p:cNvPicPr/>
          <p:nvPr/>
        </p:nvPicPr>
        <p:blipFill>
          <a:blip r:embed="rId2"/>
          <a:srcRect l="-163806" t="-122577" r="-163806" b="-122577"/>
          <a:stretch/>
        </p:blipFill>
        <p:spPr>
          <a:xfrm>
            <a:off x="731880" y="689040"/>
            <a:ext cx="3623760" cy="2333160"/>
          </a:xfrm>
          <a:prstGeom prst="rect">
            <a:avLst/>
          </a:prstGeom>
          <a:ln w="0">
            <a:noFill/>
          </a:ln>
        </p:spPr>
      </p:pic>
      <p:pic>
        <p:nvPicPr>
          <p:cNvPr id="394" name="Espace réservé pour une image  2"/>
          <p:cNvPicPr/>
          <p:nvPr/>
        </p:nvPicPr>
        <p:blipFill>
          <a:blip r:embed="rId2"/>
          <a:srcRect l="-163806" t="-122577" r="-163806" b="-122577"/>
          <a:stretch/>
        </p:blipFill>
        <p:spPr>
          <a:xfrm>
            <a:off x="4606560" y="689040"/>
            <a:ext cx="3623760" cy="2333160"/>
          </a:xfrm>
          <a:prstGeom prst="rect">
            <a:avLst/>
          </a:prstGeom>
          <a:ln w="0">
            <a:noFill/>
          </a:ln>
        </p:spPr>
      </p:pic>
      <p:pic>
        <p:nvPicPr>
          <p:cNvPr id="395" name="Espace réservé pour une image  3"/>
          <p:cNvPicPr/>
          <p:nvPr/>
        </p:nvPicPr>
        <p:blipFill>
          <a:blip r:embed="rId2"/>
          <a:srcRect l="-163806" t="-122577" r="-163806" b="-122577"/>
          <a:stretch/>
        </p:blipFill>
        <p:spPr>
          <a:xfrm>
            <a:off x="731880" y="3638520"/>
            <a:ext cx="3623760" cy="2333160"/>
          </a:xfrm>
          <a:prstGeom prst="rect">
            <a:avLst/>
          </a:prstGeom>
          <a:ln w="0">
            <a:noFill/>
          </a:ln>
        </p:spPr>
      </p:pic>
      <p:pic>
        <p:nvPicPr>
          <p:cNvPr id="396" name="Espace réservé pour une image  4"/>
          <p:cNvPicPr/>
          <p:nvPr/>
        </p:nvPicPr>
        <p:blipFill>
          <a:blip r:embed="rId2"/>
          <a:srcRect l="-163806" t="-122577" r="-163806" b="-122577"/>
          <a:stretch/>
        </p:blipFill>
        <p:spPr>
          <a:xfrm>
            <a:off x="4606560" y="3638520"/>
            <a:ext cx="3623760" cy="2333160"/>
          </a:xfrm>
          <a:prstGeom prst="rect">
            <a:avLst/>
          </a:prstGeom>
          <a:ln w="0">
            <a:noFill/>
          </a:ln>
        </p:spPr>
      </p:pic>
      <p:pic>
        <p:nvPicPr>
          <p:cNvPr id="397" name="Espace réservé pour une image  5"/>
          <p:cNvPicPr/>
          <p:nvPr/>
        </p:nvPicPr>
        <p:blipFill>
          <a:blip r:embed="rId2"/>
          <a:srcRect l="-117969" t="-340682" r="-117969" b="-340682"/>
          <a:stretch/>
        </p:blipFill>
        <p:spPr>
          <a:xfrm>
            <a:off x="8480880" y="689040"/>
            <a:ext cx="2846520" cy="5282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II. </a:t>
            </a:r>
            <a:r>
              <a:rPr lang="fr-FR" sz="4400" b="0" i="1" strike="noStrike" spc="-1">
                <a:solidFill>
                  <a:srgbClr val="262626"/>
                </a:solidFill>
                <a:latin typeface="Garamond"/>
              </a:rPr>
              <a:t>Sido</a:t>
            </a:r>
            <a:endParaRPr lang="en-US" sz="4400" b="0" strike="noStrike" spc="-1">
              <a:solidFill>
                <a:srgbClr val="000000"/>
              </a:solidFill>
              <a:latin typeface="Garamond"/>
            </a:endParaRPr>
          </a:p>
        </p:txBody>
      </p:sp>
      <p:sp>
        <p:nvSpPr>
          <p:cNvPr id="399" name="PlaceHolder 2"/>
          <p:cNvSpPr>
            <a:spLocks noGrp="1"/>
          </p:cNvSpPr>
          <p:nvPr>
            <p:ph/>
          </p:nvPr>
        </p:nvSpPr>
        <p:spPr>
          <a:xfrm>
            <a:off x="609480" y="1806480"/>
            <a:ext cx="10961640" cy="479880"/>
          </a:xfrm>
          <a:prstGeom prst="rect">
            <a:avLst/>
          </a:prstGeom>
          <a:noFill/>
          <a:ln w="0">
            <a:noFill/>
          </a:ln>
        </p:spPr>
        <p:txBody>
          <a:bodyPr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Lisez la première œuvre, </a:t>
            </a:r>
            <a:r>
              <a:rPr lang="fr-FR" sz="1800" b="0" strike="noStrike" spc="-1">
                <a:solidFill>
                  <a:srgbClr val="262626"/>
                </a:solidFill>
                <a:latin typeface="Garamond"/>
              </a:rPr>
              <a:t>Sido</a:t>
            </a:r>
            <a:r>
              <a:rPr lang="fr-FR" sz="1800" b="0" i="1" strike="noStrike" spc="-1">
                <a:solidFill>
                  <a:srgbClr val="262626"/>
                </a:solidFill>
                <a:latin typeface="Garamond"/>
              </a:rPr>
              <a:t>, puis faites-en le résumé : celui-ci doit répondre aux questions : où, quand, qui, quoi, </a:t>
            </a:r>
            <a:r>
              <a:rPr sz="1800"/>
              <a:t/>
            </a:r>
            <a:br>
              <a:rPr sz="1800"/>
            </a:br>
            <a:r>
              <a:rPr lang="fr-FR" sz="1800" b="0" i="1" strike="noStrike" spc="-1">
                <a:solidFill>
                  <a:srgbClr val="262626"/>
                </a:solidFill>
                <a:latin typeface="Garamond"/>
              </a:rPr>
              <a:t>et récapituler rapidement les principales anecdotes (pas de copier-coller !)</a:t>
            </a:r>
            <a:endParaRPr lang="en-US" sz="1800" b="0" strike="noStrike" spc="-1">
              <a:solidFill>
                <a:srgbClr val="262626"/>
              </a:solidFill>
              <a:latin typeface="Garamond"/>
            </a:endParaRPr>
          </a:p>
        </p:txBody>
      </p:sp>
      <p:sp>
        <p:nvSpPr>
          <p:cNvPr id="400" name="ZoneTexte 3"/>
          <p:cNvSpPr/>
          <p:nvPr/>
        </p:nvSpPr>
        <p:spPr>
          <a:xfrm>
            <a:off x="1164600" y="2675160"/>
            <a:ext cx="98402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Résumé : </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1295280" y="982080"/>
            <a:ext cx="9600840" cy="588240"/>
          </a:xfrm>
          <a:prstGeom prst="rect">
            <a:avLst/>
          </a:prstGeom>
          <a:noFill/>
          <a:ln w="0">
            <a:noFill/>
          </a:ln>
        </p:spPr>
        <p:txBody>
          <a:bodyPr anchor="ctr">
            <a:normAutofit fontScale="90000"/>
          </a:bodyPr>
          <a:lstStyle/>
          <a:p>
            <a:pPr algn="ctr">
              <a:lnSpc>
                <a:spcPct val="100000"/>
              </a:lnSpc>
              <a:buNone/>
            </a:pPr>
            <a:r>
              <a:rPr lang="fr-FR" sz="4400" b="0" strike="noStrike" spc="-1">
                <a:solidFill>
                  <a:srgbClr val="262626"/>
                </a:solidFill>
                <a:latin typeface="Garamond"/>
              </a:rPr>
              <a:t>II. </a:t>
            </a:r>
            <a:r>
              <a:rPr lang="fr-FR" sz="4400" b="0" i="1" strike="noStrike" spc="-1">
                <a:solidFill>
                  <a:srgbClr val="262626"/>
                </a:solidFill>
                <a:latin typeface="Garamond"/>
              </a:rPr>
              <a:t>Sido</a:t>
            </a:r>
            <a:endParaRPr lang="en-US" sz="4400" b="0" strike="noStrike" spc="-1">
              <a:solidFill>
                <a:srgbClr val="000000"/>
              </a:solidFill>
              <a:latin typeface="Garamond"/>
            </a:endParaRPr>
          </a:p>
        </p:txBody>
      </p:sp>
      <p:sp>
        <p:nvSpPr>
          <p:cNvPr id="402" name="ZoneTexte 5"/>
          <p:cNvSpPr/>
          <p:nvPr/>
        </p:nvSpPr>
        <p:spPr>
          <a:xfrm>
            <a:off x="1423440" y="2982600"/>
            <a:ext cx="10742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Fantasque</a:t>
            </a:r>
            <a:endParaRPr lang="fr-FR" sz="1800" b="0" strike="noStrike" spc="-1">
              <a:latin typeface="Arial"/>
            </a:endParaRPr>
          </a:p>
        </p:txBody>
      </p:sp>
      <p:sp>
        <p:nvSpPr>
          <p:cNvPr id="403" name="ZoneTexte 6"/>
          <p:cNvSpPr/>
          <p:nvPr/>
        </p:nvSpPr>
        <p:spPr>
          <a:xfrm>
            <a:off x="5780160" y="39078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404" name="ZoneTexte 8"/>
          <p:cNvSpPr/>
          <p:nvPr/>
        </p:nvSpPr>
        <p:spPr>
          <a:xfrm>
            <a:off x="3272400" y="2613240"/>
            <a:ext cx="973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Asocial.e</a:t>
            </a:r>
            <a:endParaRPr lang="fr-FR" sz="1800" b="0" strike="noStrike" spc="-1">
              <a:latin typeface="Arial"/>
            </a:endParaRPr>
          </a:p>
        </p:txBody>
      </p:sp>
      <p:sp>
        <p:nvSpPr>
          <p:cNvPr id="405" name="ZoneTexte 9"/>
          <p:cNvSpPr/>
          <p:nvPr/>
        </p:nvSpPr>
        <p:spPr>
          <a:xfrm>
            <a:off x="4896360" y="3442320"/>
            <a:ext cx="1104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Curieux.se</a:t>
            </a:r>
            <a:endParaRPr lang="fr-FR" sz="1800" b="0" strike="noStrike" spc="-1">
              <a:latin typeface="Arial"/>
            </a:endParaRPr>
          </a:p>
        </p:txBody>
      </p:sp>
      <p:sp>
        <p:nvSpPr>
          <p:cNvPr id="406" name="ZoneTexte 10"/>
          <p:cNvSpPr/>
          <p:nvPr/>
        </p:nvSpPr>
        <p:spPr>
          <a:xfrm>
            <a:off x="4965120" y="2919240"/>
            <a:ext cx="1270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Empathique</a:t>
            </a:r>
            <a:endParaRPr lang="fr-FR" sz="1800" b="0" strike="noStrike" spc="-1">
              <a:latin typeface="Arial"/>
            </a:endParaRPr>
          </a:p>
        </p:txBody>
      </p:sp>
      <p:sp>
        <p:nvSpPr>
          <p:cNvPr id="407" name="ZoneTexte 11"/>
          <p:cNvSpPr/>
          <p:nvPr/>
        </p:nvSpPr>
        <p:spPr>
          <a:xfrm>
            <a:off x="2108160" y="2514600"/>
            <a:ext cx="907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Adroit.e</a:t>
            </a:r>
            <a:endParaRPr lang="fr-FR" sz="1800" b="0" strike="noStrike" spc="-1">
              <a:latin typeface="Arial"/>
            </a:endParaRPr>
          </a:p>
        </p:txBody>
      </p:sp>
      <p:sp>
        <p:nvSpPr>
          <p:cNvPr id="408" name="ZoneTexte 12"/>
          <p:cNvSpPr/>
          <p:nvPr/>
        </p:nvSpPr>
        <p:spPr>
          <a:xfrm>
            <a:off x="2520000" y="4802400"/>
            <a:ext cx="1458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Débrouillard.e</a:t>
            </a:r>
            <a:endParaRPr lang="fr-FR" sz="1800" b="0" strike="noStrike" spc="-1">
              <a:latin typeface="Arial"/>
            </a:endParaRPr>
          </a:p>
        </p:txBody>
      </p:sp>
      <p:sp>
        <p:nvSpPr>
          <p:cNvPr id="409" name="ZoneTexte 13"/>
          <p:cNvSpPr/>
          <p:nvPr/>
        </p:nvSpPr>
        <p:spPr>
          <a:xfrm>
            <a:off x="4398480" y="4617720"/>
            <a:ext cx="8942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Solitaire</a:t>
            </a:r>
            <a:endParaRPr lang="fr-FR" sz="1800" b="0" strike="noStrike" spc="-1">
              <a:latin typeface="Arial"/>
            </a:endParaRPr>
          </a:p>
        </p:txBody>
      </p:sp>
      <p:sp>
        <p:nvSpPr>
          <p:cNvPr id="410" name="ZoneTexte 14"/>
          <p:cNvSpPr/>
          <p:nvPr/>
        </p:nvSpPr>
        <p:spPr>
          <a:xfrm>
            <a:off x="8639280" y="4206240"/>
            <a:ext cx="10238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Rêveur.se</a:t>
            </a:r>
            <a:endParaRPr lang="fr-FR" sz="1800" b="0" strike="noStrike" spc="-1">
              <a:latin typeface="Arial"/>
            </a:endParaRPr>
          </a:p>
        </p:txBody>
      </p:sp>
      <p:sp>
        <p:nvSpPr>
          <p:cNvPr id="411" name="ZoneTexte 15"/>
          <p:cNvSpPr/>
          <p:nvPr/>
        </p:nvSpPr>
        <p:spPr>
          <a:xfrm>
            <a:off x="6297480" y="4027680"/>
            <a:ext cx="1048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Original.e</a:t>
            </a:r>
            <a:endParaRPr lang="fr-FR" sz="1800" b="0" strike="noStrike" spc="-1">
              <a:latin typeface="Arial"/>
            </a:endParaRPr>
          </a:p>
        </p:txBody>
      </p:sp>
      <p:sp>
        <p:nvSpPr>
          <p:cNvPr id="412" name="ZoneTexte 16"/>
          <p:cNvSpPr/>
          <p:nvPr/>
        </p:nvSpPr>
        <p:spPr>
          <a:xfrm>
            <a:off x="7448400" y="2909160"/>
            <a:ext cx="651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Libre</a:t>
            </a:r>
            <a:endParaRPr lang="fr-FR" sz="1800" b="0" strike="noStrike" spc="-1">
              <a:latin typeface="Arial"/>
            </a:endParaRPr>
          </a:p>
        </p:txBody>
      </p:sp>
      <p:sp>
        <p:nvSpPr>
          <p:cNvPr id="413" name="ZoneTexte 17"/>
          <p:cNvSpPr/>
          <p:nvPr/>
        </p:nvSpPr>
        <p:spPr>
          <a:xfrm>
            <a:off x="5556960" y="5281560"/>
            <a:ext cx="1328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Travailleur.se</a:t>
            </a:r>
            <a:endParaRPr lang="fr-FR" sz="1800" b="0" strike="noStrike" spc="-1">
              <a:latin typeface="Arial"/>
            </a:endParaRPr>
          </a:p>
        </p:txBody>
      </p:sp>
      <p:sp>
        <p:nvSpPr>
          <p:cNvPr id="414" name="ZoneTexte 18"/>
          <p:cNvSpPr/>
          <p:nvPr/>
        </p:nvSpPr>
        <p:spPr>
          <a:xfrm>
            <a:off x="9118440" y="2448360"/>
            <a:ext cx="997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Joyeux.se</a:t>
            </a:r>
            <a:endParaRPr lang="fr-FR" sz="1800" b="0" strike="noStrike" spc="-1">
              <a:latin typeface="Arial"/>
            </a:endParaRPr>
          </a:p>
        </p:txBody>
      </p:sp>
      <p:sp>
        <p:nvSpPr>
          <p:cNvPr id="415" name="ZoneTexte 19"/>
          <p:cNvSpPr/>
          <p:nvPr/>
        </p:nvSpPr>
        <p:spPr>
          <a:xfrm>
            <a:off x="6448680" y="3538800"/>
            <a:ext cx="1218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Soigneux.se</a:t>
            </a:r>
            <a:endParaRPr lang="fr-FR" sz="1800" b="0" strike="noStrike" spc="-1">
              <a:latin typeface="Arial"/>
            </a:endParaRPr>
          </a:p>
        </p:txBody>
      </p:sp>
      <p:sp>
        <p:nvSpPr>
          <p:cNvPr id="416" name="ZoneTexte 20"/>
          <p:cNvSpPr/>
          <p:nvPr/>
        </p:nvSpPr>
        <p:spPr>
          <a:xfrm>
            <a:off x="7564320" y="5173920"/>
            <a:ext cx="11124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Enfantin.e</a:t>
            </a:r>
            <a:endParaRPr lang="fr-FR" sz="1800" b="0" strike="noStrike" spc="-1">
              <a:latin typeface="Arial"/>
            </a:endParaRPr>
          </a:p>
        </p:txBody>
      </p:sp>
      <p:sp>
        <p:nvSpPr>
          <p:cNvPr id="417" name="ZoneTexte 21"/>
          <p:cNvSpPr/>
          <p:nvPr/>
        </p:nvSpPr>
        <p:spPr>
          <a:xfrm>
            <a:off x="8573400" y="3371760"/>
            <a:ext cx="970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Discret.e</a:t>
            </a:r>
            <a:endParaRPr lang="fr-FR" sz="1800" b="0" strike="noStrike" spc="-1">
              <a:latin typeface="Arial"/>
            </a:endParaRPr>
          </a:p>
        </p:txBody>
      </p:sp>
      <p:sp>
        <p:nvSpPr>
          <p:cNvPr id="418" name="ZoneTexte 22"/>
          <p:cNvSpPr/>
          <p:nvPr/>
        </p:nvSpPr>
        <p:spPr>
          <a:xfrm>
            <a:off x="9522720" y="5109840"/>
            <a:ext cx="1279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Généreux.se</a:t>
            </a:r>
            <a:endParaRPr lang="fr-FR" sz="1800" b="0" strike="noStrike" spc="-1">
              <a:latin typeface="Arial"/>
            </a:endParaRPr>
          </a:p>
        </p:txBody>
      </p:sp>
      <p:sp>
        <p:nvSpPr>
          <p:cNvPr id="419" name="ZoneTexte 23"/>
          <p:cNvSpPr/>
          <p:nvPr/>
        </p:nvSpPr>
        <p:spPr>
          <a:xfrm>
            <a:off x="9952200" y="3893400"/>
            <a:ext cx="9050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Efficace</a:t>
            </a:r>
            <a:endParaRPr lang="fr-FR" sz="1800" b="0" strike="noStrike" spc="-1">
              <a:latin typeface="Arial"/>
            </a:endParaRPr>
          </a:p>
        </p:txBody>
      </p:sp>
      <p:sp>
        <p:nvSpPr>
          <p:cNvPr id="420" name="ZoneTexte 24"/>
          <p:cNvSpPr/>
          <p:nvPr/>
        </p:nvSpPr>
        <p:spPr>
          <a:xfrm>
            <a:off x="6402240" y="2738880"/>
            <a:ext cx="9111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Sociable</a:t>
            </a:r>
            <a:endParaRPr lang="fr-FR" sz="1800" b="0" strike="noStrike" spc="-1">
              <a:latin typeface="Arial"/>
            </a:endParaRPr>
          </a:p>
        </p:txBody>
      </p:sp>
      <p:sp>
        <p:nvSpPr>
          <p:cNvPr id="421" name="ZoneTexte 25"/>
          <p:cNvSpPr/>
          <p:nvPr/>
        </p:nvSpPr>
        <p:spPr>
          <a:xfrm>
            <a:off x="3062880" y="4128120"/>
            <a:ext cx="10252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Créatif.ve</a:t>
            </a:r>
            <a:endParaRPr lang="fr-FR" sz="1800" b="0" strike="noStrike" spc="-1">
              <a:latin typeface="Arial"/>
            </a:endParaRPr>
          </a:p>
        </p:txBody>
      </p:sp>
      <p:sp>
        <p:nvSpPr>
          <p:cNvPr id="422" name="ZoneTexte 26"/>
          <p:cNvSpPr/>
          <p:nvPr/>
        </p:nvSpPr>
        <p:spPr>
          <a:xfrm>
            <a:off x="3220560" y="3167280"/>
            <a:ext cx="1285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Pragmatique</a:t>
            </a:r>
            <a:endParaRPr lang="fr-FR" sz="1800" b="0" strike="noStrike" spc="-1">
              <a:latin typeface="Arial"/>
            </a:endParaRPr>
          </a:p>
        </p:txBody>
      </p:sp>
      <p:sp>
        <p:nvSpPr>
          <p:cNvPr id="423" name="ZoneTexte 27"/>
          <p:cNvSpPr/>
          <p:nvPr/>
        </p:nvSpPr>
        <p:spPr>
          <a:xfrm>
            <a:off x="2993760" y="5794920"/>
            <a:ext cx="93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Patient.e</a:t>
            </a:r>
            <a:endParaRPr lang="fr-FR" sz="1800" b="0" strike="noStrike" spc="-1">
              <a:latin typeface="Arial"/>
            </a:endParaRPr>
          </a:p>
        </p:txBody>
      </p:sp>
      <p:sp>
        <p:nvSpPr>
          <p:cNvPr id="424" name="ZoneTexte 29"/>
          <p:cNvSpPr/>
          <p:nvPr/>
        </p:nvSpPr>
        <p:spPr>
          <a:xfrm>
            <a:off x="6831720" y="5824440"/>
            <a:ext cx="8089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Loyal.e</a:t>
            </a:r>
            <a:endParaRPr lang="fr-FR" sz="1800" b="0" strike="noStrike" spc="-1">
              <a:latin typeface="Arial"/>
            </a:endParaRPr>
          </a:p>
        </p:txBody>
      </p:sp>
      <p:sp>
        <p:nvSpPr>
          <p:cNvPr id="425" name="ZoneTexte 30"/>
          <p:cNvSpPr/>
          <p:nvPr/>
        </p:nvSpPr>
        <p:spPr>
          <a:xfrm>
            <a:off x="9701640" y="5683680"/>
            <a:ext cx="1127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Diplomate</a:t>
            </a:r>
            <a:endParaRPr lang="fr-FR" sz="1800" b="0" strike="noStrike" spc="-1">
              <a:latin typeface="Arial"/>
            </a:endParaRPr>
          </a:p>
        </p:txBody>
      </p:sp>
      <p:sp>
        <p:nvSpPr>
          <p:cNvPr id="426" name="ZoneTexte 31"/>
          <p:cNvSpPr/>
          <p:nvPr/>
        </p:nvSpPr>
        <p:spPr>
          <a:xfrm>
            <a:off x="6497640" y="2283120"/>
            <a:ext cx="1438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Orgueilleux.se</a:t>
            </a:r>
            <a:endParaRPr lang="fr-FR" sz="1800" b="0" strike="noStrike" spc="-1">
              <a:latin typeface="Arial"/>
            </a:endParaRPr>
          </a:p>
        </p:txBody>
      </p:sp>
      <p:sp>
        <p:nvSpPr>
          <p:cNvPr id="427" name="ZoneTexte 32"/>
          <p:cNvSpPr/>
          <p:nvPr/>
        </p:nvSpPr>
        <p:spPr>
          <a:xfrm>
            <a:off x="4017960" y="5032800"/>
            <a:ext cx="9630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Honnête</a:t>
            </a:r>
            <a:endParaRPr lang="fr-FR" sz="1800" b="0" strike="noStrike" spc="-1">
              <a:latin typeface="Arial"/>
            </a:endParaRPr>
          </a:p>
        </p:txBody>
      </p:sp>
      <p:sp>
        <p:nvSpPr>
          <p:cNvPr id="428" name="ZoneTexte 33"/>
          <p:cNvSpPr/>
          <p:nvPr/>
        </p:nvSpPr>
        <p:spPr>
          <a:xfrm>
            <a:off x="10180440" y="4296240"/>
            <a:ext cx="1261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Raisonnable</a:t>
            </a:r>
            <a:endParaRPr lang="fr-FR" sz="1800" b="0" strike="noStrike" spc="-1">
              <a:latin typeface="Arial"/>
            </a:endParaRPr>
          </a:p>
        </p:txBody>
      </p:sp>
      <p:sp>
        <p:nvSpPr>
          <p:cNvPr id="429" name="ZoneTexte 34"/>
          <p:cNvSpPr/>
          <p:nvPr/>
        </p:nvSpPr>
        <p:spPr>
          <a:xfrm>
            <a:off x="845640" y="4663440"/>
            <a:ext cx="13363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Audacieux.se</a:t>
            </a:r>
            <a:endParaRPr lang="fr-FR" sz="1800" b="0" strike="noStrike" spc="-1">
              <a:latin typeface="Arial"/>
            </a:endParaRPr>
          </a:p>
        </p:txBody>
      </p:sp>
      <p:sp>
        <p:nvSpPr>
          <p:cNvPr id="430" name="ZoneTexte 35"/>
          <p:cNvSpPr/>
          <p:nvPr/>
        </p:nvSpPr>
        <p:spPr>
          <a:xfrm>
            <a:off x="7884720" y="5772240"/>
            <a:ext cx="12830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Déterminé.e</a:t>
            </a:r>
            <a:endParaRPr lang="fr-FR" sz="1800" b="0" strike="noStrike" spc="-1">
              <a:latin typeface="Arial"/>
            </a:endParaRPr>
          </a:p>
        </p:txBody>
      </p:sp>
      <p:sp>
        <p:nvSpPr>
          <p:cNvPr id="431" name="ZoneTexte 36"/>
          <p:cNvSpPr/>
          <p:nvPr/>
        </p:nvSpPr>
        <p:spPr>
          <a:xfrm>
            <a:off x="4695840" y="4128120"/>
            <a:ext cx="14536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Indépendant.e</a:t>
            </a:r>
            <a:endParaRPr lang="fr-FR" sz="1800" b="0" strike="noStrike" spc="-1">
              <a:latin typeface="Arial"/>
            </a:endParaRPr>
          </a:p>
        </p:txBody>
      </p:sp>
      <p:sp>
        <p:nvSpPr>
          <p:cNvPr id="432" name="ZoneTexte 37"/>
          <p:cNvSpPr/>
          <p:nvPr/>
        </p:nvSpPr>
        <p:spPr>
          <a:xfrm>
            <a:off x="2683080" y="5317200"/>
            <a:ext cx="1180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Maladroit.e</a:t>
            </a:r>
            <a:endParaRPr lang="fr-FR" sz="1800" b="0" strike="noStrike" spc="-1">
              <a:latin typeface="Arial"/>
            </a:endParaRPr>
          </a:p>
        </p:txBody>
      </p:sp>
      <p:sp>
        <p:nvSpPr>
          <p:cNvPr id="433" name="ZoneTexte 38"/>
          <p:cNvSpPr/>
          <p:nvPr/>
        </p:nvSpPr>
        <p:spPr>
          <a:xfrm>
            <a:off x="8458920" y="2894040"/>
            <a:ext cx="13348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Enthousiaste</a:t>
            </a:r>
            <a:endParaRPr lang="fr-FR" sz="1800" b="0" strike="noStrike" spc="-1">
              <a:latin typeface="Arial"/>
            </a:endParaRPr>
          </a:p>
        </p:txBody>
      </p:sp>
      <p:sp>
        <p:nvSpPr>
          <p:cNvPr id="434" name="ZoneTexte 39"/>
          <p:cNvSpPr/>
          <p:nvPr/>
        </p:nvSpPr>
        <p:spPr>
          <a:xfrm>
            <a:off x="4440960" y="2433240"/>
            <a:ext cx="906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Savant.e</a:t>
            </a:r>
            <a:endParaRPr lang="fr-FR" sz="1800" b="0" strike="noStrike" spc="-1">
              <a:latin typeface="Arial"/>
            </a:endParaRPr>
          </a:p>
        </p:txBody>
      </p:sp>
      <p:sp>
        <p:nvSpPr>
          <p:cNvPr id="435" name="ZoneTexte 40"/>
          <p:cNvSpPr/>
          <p:nvPr/>
        </p:nvSpPr>
        <p:spPr>
          <a:xfrm>
            <a:off x="7772400" y="3782520"/>
            <a:ext cx="757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Sévère</a:t>
            </a:r>
            <a:endParaRPr lang="fr-FR" sz="1800" b="0" strike="noStrike" spc="-1">
              <a:latin typeface="Arial"/>
            </a:endParaRPr>
          </a:p>
        </p:txBody>
      </p:sp>
      <p:sp>
        <p:nvSpPr>
          <p:cNvPr id="436" name="ZoneTexte 41"/>
          <p:cNvSpPr/>
          <p:nvPr/>
        </p:nvSpPr>
        <p:spPr>
          <a:xfrm>
            <a:off x="3090960" y="3606480"/>
            <a:ext cx="12614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Raisonnable</a:t>
            </a:r>
            <a:endParaRPr lang="fr-FR" sz="1800" b="0" strike="noStrike" spc="-1">
              <a:latin typeface="Arial"/>
            </a:endParaRPr>
          </a:p>
        </p:txBody>
      </p:sp>
      <p:sp>
        <p:nvSpPr>
          <p:cNvPr id="437" name="ZoneTexte 42"/>
          <p:cNvSpPr/>
          <p:nvPr/>
        </p:nvSpPr>
        <p:spPr>
          <a:xfrm>
            <a:off x="1752480" y="3564000"/>
            <a:ext cx="10450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Intuitif.ve</a:t>
            </a:r>
            <a:endParaRPr lang="fr-FR" sz="1800" b="0" strike="noStrike" spc="-1">
              <a:latin typeface="Arial"/>
            </a:endParaRPr>
          </a:p>
        </p:txBody>
      </p:sp>
      <p:sp>
        <p:nvSpPr>
          <p:cNvPr id="438" name="ZoneTexte 43"/>
          <p:cNvSpPr/>
          <p:nvPr/>
        </p:nvSpPr>
        <p:spPr>
          <a:xfrm>
            <a:off x="10886760" y="5399640"/>
            <a:ext cx="609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Juste</a:t>
            </a:r>
            <a:endParaRPr lang="fr-FR" sz="1800" b="0" strike="noStrike" spc="-1">
              <a:latin typeface="Arial"/>
            </a:endParaRPr>
          </a:p>
        </p:txBody>
      </p:sp>
      <p:sp>
        <p:nvSpPr>
          <p:cNvPr id="439" name="ZoneTexte 44"/>
          <p:cNvSpPr/>
          <p:nvPr/>
        </p:nvSpPr>
        <p:spPr>
          <a:xfrm>
            <a:off x="5733000" y="4706640"/>
            <a:ext cx="13773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Coopératif.ve</a:t>
            </a:r>
            <a:endParaRPr lang="fr-FR" sz="1800" b="0" strike="noStrike" spc="-1">
              <a:latin typeface="Arial"/>
            </a:endParaRPr>
          </a:p>
        </p:txBody>
      </p:sp>
      <p:sp>
        <p:nvSpPr>
          <p:cNvPr id="440" name="ZoneTexte 45"/>
          <p:cNvSpPr/>
          <p:nvPr/>
        </p:nvSpPr>
        <p:spPr>
          <a:xfrm>
            <a:off x="7685280" y="4655880"/>
            <a:ext cx="17964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Ami.e de la nature</a:t>
            </a:r>
            <a:endParaRPr lang="fr-FR" sz="1800" b="0" strike="noStrike" spc="-1">
              <a:latin typeface="Arial"/>
            </a:endParaRPr>
          </a:p>
        </p:txBody>
      </p:sp>
      <p:sp>
        <p:nvSpPr>
          <p:cNvPr id="441" name="ZoneTexte 46"/>
          <p:cNvSpPr/>
          <p:nvPr/>
        </p:nvSpPr>
        <p:spPr>
          <a:xfrm>
            <a:off x="1468080" y="5312520"/>
            <a:ext cx="780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Artiste</a:t>
            </a:r>
            <a:endParaRPr lang="fr-FR" sz="1800" b="0" strike="noStrike" spc="-1">
              <a:latin typeface="Arial"/>
            </a:endParaRPr>
          </a:p>
        </p:txBody>
      </p:sp>
      <p:sp>
        <p:nvSpPr>
          <p:cNvPr id="442" name="ZoneTexte 47"/>
          <p:cNvSpPr/>
          <p:nvPr/>
        </p:nvSpPr>
        <p:spPr>
          <a:xfrm>
            <a:off x="933480" y="2333520"/>
            <a:ext cx="892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Sauvage</a:t>
            </a:r>
            <a:endParaRPr lang="fr-FR" sz="1800" b="0" strike="noStrike" spc="-1">
              <a:latin typeface="Arial"/>
            </a:endParaRPr>
          </a:p>
        </p:txBody>
      </p:sp>
      <p:sp>
        <p:nvSpPr>
          <p:cNvPr id="443" name="ZoneTexte 48"/>
          <p:cNvSpPr/>
          <p:nvPr/>
        </p:nvSpPr>
        <p:spPr>
          <a:xfrm>
            <a:off x="5450040" y="2324160"/>
            <a:ext cx="901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Sensible</a:t>
            </a:r>
            <a:endParaRPr lang="fr-FR" sz="1800" b="0" strike="noStrike" spc="-1">
              <a:latin typeface="Arial"/>
            </a:endParaRPr>
          </a:p>
        </p:txBody>
      </p:sp>
      <p:sp>
        <p:nvSpPr>
          <p:cNvPr id="444" name="ZoneTexte 49"/>
          <p:cNvSpPr/>
          <p:nvPr/>
        </p:nvSpPr>
        <p:spPr>
          <a:xfrm>
            <a:off x="5200560" y="5774400"/>
            <a:ext cx="15069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Désobéissant.e</a:t>
            </a:r>
            <a:endParaRPr lang="fr-FR" sz="1800" b="0" strike="noStrike" spc="-1">
              <a:latin typeface="Arial"/>
            </a:endParaRPr>
          </a:p>
        </p:txBody>
      </p:sp>
      <p:sp>
        <p:nvSpPr>
          <p:cNvPr id="445" name="ZoneTexte 50"/>
          <p:cNvSpPr/>
          <p:nvPr/>
        </p:nvSpPr>
        <p:spPr>
          <a:xfrm>
            <a:off x="10199160" y="2230200"/>
            <a:ext cx="987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Aimant.e</a:t>
            </a:r>
            <a:endParaRPr lang="fr-FR" sz="1800" b="0" strike="noStrike" spc="-1">
              <a:latin typeface="Arial"/>
            </a:endParaRPr>
          </a:p>
        </p:txBody>
      </p:sp>
      <p:sp>
        <p:nvSpPr>
          <p:cNvPr id="446" name="ZoneTexte 51"/>
          <p:cNvSpPr/>
          <p:nvPr/>
        </p:nvSpPr>
        <p:spPr>
          <a:xfrm>
            <a:off x="3078720" y="2174400"/>
            <a:ext cx="1040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Sensuel.le</a:t>
            </a:r>
            <a:endParaRPr lang="fr-FR" sz="1800" b="0" strike="noStrike" spc="-1">
              <a:latin typeface="Arial"/>
            </a:endParaRPr>
          </a:p>
        </p:txBody>
      </p:sp>
      <p:sp>
        <p:nvSpPr>
          <p:cNvPr id="447" name="ZoneTexte 52"/>
          <p:cNvSpPr/>
          <p:nvPr/>
        </p:nvSpPr>
        <p:spPr>
          <a:xfrm>
            <a:off x="725040" y="3962160"/>
            <a:ext cx="12067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Passionné.e</a:t>
            </a:r>
            <a:endParaRPr lang="fr-FR" sz="1800" b="0" strike="noStrike" spc="-1">
              <a:latin typeface="Arial"/>
            </a:endParaRPr>
          </a:p>
        </p:txBody>
      </p:sp>
      <p:sp>
        <p:nvSpPr>
          <p:cNvPr id="448" name="ZoneTexte 53"/>
          <p:cNvSpPr/>
          <p:nvPr/>
        </p:nvSpPr>
        <p:spPr>
          <a:xfrm>
            <a:off x="9657720" y="3412440"/>
            <a:ext cx="13698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Courageux.se</a:t>
            </a:r>
            <a:endParaRPr lang="fr-FR" sz="1800" b="0" strike="noStrike" spc="-1">
              <a:latin typeface="Arial"/>
            </a:endParaRPr>
          </a:p>
        </p:txBody>
      </p:sp>
      <p:sp>
        <p:nvSpPr>
          <p:cNvPr id="449" name="ZoneTexte 54"/>
          <p:cNvSpPr/>
          <p:nvPr/>
        </p:nvSpPr>
        <p:spPr>
          <a:xfrm>
            <a:off x="8084520" y="2424240"/>
            <a:ext cx="87300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Brutal.e</a:t>
            </a:r>
            <a:endParaRPr lang="fr-FR" sz="1800" b="0" strike="noStrike" spc="-1">
              <a:latin typeface="Arial"/>
            </a:endParaRPr>
          </a:p>
        </p:txBody>
      </p:sp>
      <p:sp>
        <p:nvSpPr>
          <p:cNvPr id="450" name="ZoneTexte 55"/>
          <p:cNvSpPr/>
          <p:nvPr/>
        </p:nvSpPr>
        <p:spPr>
          <a:xfrm>
            <a:off x="702360" y="5769000"/>
            <a:ext cx="1316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Gourmand.e</a:t>
            </a:r>
            <a:endParaRPr lang="fr-FR" sz="1800" b="0" strike="noStrike" spc="-1">
              <a:latin typeface="Arial"/>
            </a:endParaRPr>
          </a:p>
        </p:txBody>
      </p:sp>
      <p:sp>
        <p:nvSpPr>
          <p:cNvPr id="451" name="ZoneTexte 56"/>
          <p:cNvSpPr/>
          <p:nvPr/>
        </p:nvSpPr>
        <p:spPr>
          <a:xfrm>
            <a:off x="9655200" y="4686840"/>
            <a:ext cx="7801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Artiste</a:t>
            </a:r>
            <a:endParaRPr lang="fr-FR" sz="1800" b="0" strike="noStrike" spc="-1">
              <a:latin typeface="Arial"/>
            </a:endParaRPr>
          </a:p>
        </p:txBody>
      </p:sp>
      <p:sp>
        <p:nvSpPr>
          <p:cNvPr id="452" name="ZoneTexte 57"/>
          <p:cNvSpPr/>
          <p:nvPr/>
        </p:nvSpPr>
        <p:spPr>
          <a:xfrm>
            <a:off x="2027160" y="4221000"/>
            <a:ext cx="90648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Humble</a:t>
            </a:r>
            <a:endParaRPr lang="fr-FR" sz="1800" b="0" strike="noStrike" spc="-1">
              <a:latin typeface="Arial"/>
            </a:endParaRPr>
          </a:p>
        </p:txBody>
      </p:sp>
      <p:sp>
        <p:nvSpPr>
          <p:cNvPr id="453" name="ZoneTexte 59"/>
          <p:cNvSpPr/>
          <p:nvPr/>
        </p:nvSpPr>
        <p:spPr>
          <a:xfrm>
            <a:off x="1753560" y="1931400"/>
            <a:ext cx="9507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Cultivé.e</a:t>
            </a:r>
            <a:endParaRPr lang="fr-FR" sz="1800" b="0" strike="noStrike" spc="-1">
              <a:latin typeface="Arial"/>
            </a:endParaRPr>
          </a:p>
        </p:txBody>
      </p:sp>
      <p:sp>
        <p:nvSpPr>
          <p:cNvPr id="454" name="ZoneTexte 60"/>
          <p:cNvSpPr/>
          <p:nvPr/>
        </p:nvSpPr>
        <p:spPr>
          <a:xfrm>
            <a:off x="4248360" y="1918800"/>
            <a:ext cx="111852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Attentif.ve</a:t>
            </a:r>
            <a:endParaRPr lang="fr-FR" sz="1800" b="0" strike="noStrike" spc="-1">
              <a:latin typeface="Arial"/>
            </a:endParaRPr>
          </a:p>
        </p:txBody>
      </p:sp>
      <p:sp>
        <p:nvSpPr>
          <p:cNvPr id="455" name="ZoneTexte 61"/>
          <p:cNvSpPr/>
          <p:nvPr/>
        </p:nvSpPr>
        <p:spPr>
          <a:xfrm>
            <a:off x="8280360" y="1940040"/>
            <a:ext cx="1357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Bienveillant.e</a:t>
            </a:r>
            <a:endParaRPr lang="fr-FR" sz="1800" b="0" strike="noStrike" spc="-1">
              <a:latin typeface="Arial"/>
            </a:endParaRPr>
          </a:p>
        </p:txBody>
      </p:sp>
      <p:sp>
        <p:nvSpPr>
          <p:cNvPr id="456" name="ZoneTexte 63"/>
          <p:cNvSpPr/>
          <p:nvPr/>
        </p:nvSpPr>
        <p:spPr>
          <a:xfrm>
            <a:off x="7410240" y="4234320"/>
            <a:ext cx="103464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Colérique</a:t>
            </a:r>
            <a:endParaRPr lang="fr-FR" sz="1800" b="0" strike="noStrike" spc="-1">
              <a:latin typeface="Arial"/>
            </a:endParaRPr>
          </a:p>
        </p:txBody>
      </p:sp>
      <p:sp>
        <p:nvSpPr>
          <p:cNvPr id="457" name="ZoneTexte 64"/>
          <p:cNvSpPr/>
          <p:nvPr/>
        </p:nvSpPr>
        <p:spPr>
          <a:xfrm>
            <a:off x="5553720" y="1839600"/>
            <a:ext cx="1357560" cy="36468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fr-FR" sz="1800" b="0" strike="noStrike" spc="-1">
                <a:solidFill>
                  <a:srgbClr val="000000"/>
                </a:solidFill>
                <a:latin typeface="Garamond"/>
              </a:rPr>
              <a:t>Amoureux.se</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Espace réservé du contenu 2"/>
          <p:cNvSpPr/>
          <p:nvPr/>
        </p:nvSpPr>
        <p:spPr>
          <a:xfrm>
            <a:off x="620640" y="707040"/>
            <a:ext cx="10961640" cy="47988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ctr">
              <a:lnSpc>
                <a:spcPct val="100000"/>
              </a:lnSpc>
              <a:spcBef>
                <a:spcPts val="360"/>
              </a:spcBef>
              <a:spcAft>
                <a:spcPts val="601"/>
              </a:spcAft>
              <a:buNone/>
              <a:tabLst>
                <a:tab pos="0" algn="l"/>
              </a:tabLst>
            </a:pPr>
            <a:r>
              <a:rPr lang="fr-FR" sz="1800" b="0" i="1" strike="noStrike" spc="-1">
                <a:solidFill>
                  <a:srgbClr val="262626"/>
                </a:solidFill>
                <a:latin typeface="Garamond"/>
              </a:rPr>
              <a:t>Associez chaque personnage de </a:t>
            </a:r>
            <a:r>
              <a:rPr lang="fr-FR" sz="1800" b="0" strike="noStrike" spc="-1">
                <a:solidFill>
                  <a:srgbClr val="262626"/>
                </a:solidFill>
                <a:latin typeface="Garamond"/>
              </a:rPr>
              <a:t>Sido </a:t>
            </a:r>
            <a:r>
              <a:rPr lang="fr-FR" sz="1800" b="0" i="1" strike="noStrike" spc="-1">
                <a:solidFill>
                  <a:srgbClr val="262626"/>
                </a:solidFill>
                <a:latin typeface="Garamond"/>
              </a:rPr>
              <a:t>à plusieurs traits de caractère choisis dans la page précédente (vous pouvez en ajouter d’autres). </a:t>
            </a:r>
            <a:r>
              <a:rPr sz="1800"/>
              <a:t/>
            </a:r>
            <a:br>
              <a:rPr sz="1800"/>
            </a:br>
            <a:r>
              <a:rPr lang="fr-FR" sz="1800" b="0" i="1" strike="noStrike" spc="-1">
                <a:solidFill>
                  <a:srgbClr val="262626"/>
                </a:solidFill>
                <a:latin typeface="Garamond"/>
              </a:rPr>
              <a:t>Relevez une citation pour illustrer au moins deux traits de caractère par personnage.</a:t>
            </a:r>
            <a:r>
              <a:rPr sz="1800"/>
              <a:t/>
            </a:r>
            <a:br>
              <a:rPr sz="1800"/>
            </a:br>
            <a:endParaRPr lang="fr-FR" sz="1800" b="0" strike="noStrike" spc="-1">
              <a:latin typeface="Arial"/>
            </a:endParaRPr>
          </a:p>
        </p:txBody>
      </p:sp>
      <p:sp>
        <p:nvSpPr>
          <p:cNvPr id="459" name="ZoneTexte 2"/>
          <p:cNvSpPr/>
          <p:nvPr/>
        </p:nvSpPr>
        <p:spPr>
          <a:xfrm>
            <a:off x="729360" y="1597680"/>
            <a:ext cx="984024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Sido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Cultivée : « En une semaine elle avait visité la momie exhumée, le musée agrandi, le nouveau magasin, entendu le ténor et la conférence sur la Musique birmane. » (chap. I)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 </a:t>
            </a:r>
            <a:endParaRPr lang="fr-FR" sz="1800" b="0" strike="noStrike" spc="-1">
              <a:latin typeface="Arial"/>
            </a:endParaRPr>
          </a:p>
        </p:txBody>
      </p:sp>
      <p:sp>
        <p:nvSpPr>
          <p:cNvPr id="460" name="ZoneTexte 3"/>
          <p:cNvSpPr/>
          <p:nvPr/>
        </p:nvSpPr>
        <p:spPr>
          <a:xfrm>
            <a:off x="729360" y="3992400"/>
            <a:ext cx="98402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a:solidFill>
                  <a:srgbClr val="000000"/>
                </a:solidFill>
                <a:latin typeface="Garamond"/>
              </a:rPr>
              <a:t>Moi (la narratrice) : </a:t>
            </a:r>
            <a:endParaRPr lang="fr-FR" sz="1800" b="0" strike="noStrike" spc="-1">
              <a:latin typeface="Arial"/>
            </a:endParaRPr>
          </a:p>
          <a:p>
            <a:pPr marL="285840" indent="-285840">
              <a:lnSpc>
                <a:spcPct val="100000"/>
              </a:lnSpc>
              <a:buClr>
                <a:srgbClr val="000000"/>
              </a:buClr>
              <a:buFont typeface="Arial"/>
              <a:buChar char="•"/>
            </a:pPr>
            <a:r>
              <a:rPr lang="fr-FR" sz="1800" b="0" strike="noStrike" spc="-1">
                <a:solidFill>
                  <a:srgbClr val="000000"/>
                </a:solidFill>
                <a:latin typeface="Garamond"/>
              </a:rPr>
              <a:t> </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8216</TotalTime>
  <Words>501</Words>
  <Application>Microsoft Office PowerPoint</Application>
  <PresentationFormat>Grand écran</PresentationFormat>
  <Paragraphs>174</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17</vt:i4>
      </vt:variant>
    </vt:vector>
  </HeadingPairs>
  <TitlesOfParts>
    <vt:vector size="31" baseType="lpstr">
      <vt:lpstr>Arial</vt:lpstr>
      <vt:lpstr>DejaVu Sans</vt:lpstr>
      <vt:lpstr>Garamond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Colette</vt:lpstr>
      <vt:lpstr>I. L’autrice</vt:lpstr>
      <vt:lpstr>I. L’autrice</vt:lpstr>
      <vt:lpstr>Présentation PowerPoint</vt:lpstr>
      <vt:lpstr>Présentation PowerPoint</vt:lpstr>
      <vt:lpstr>Présentation PowerPoint</vt:lpstr>
      <vt:lpstr>II. Sido</vt:lpstr>
      <vt:lpstr>II. Sido</vt:lpstr>
      <vt:lpstr>Présentation PowerPoint</vt:lpstr>
      <vt:lpstr>Présentation PowerPoint</vt:lpstr>
      <vt:lpstr>III. Les Vrilles de la vigne</vt:lpstr>
      <vt:lpstr>Présentation PowerPoint</vt:lpstr>
      <vt:lpstr>IV. Sido / Les Vrilles de la vigne</vt:lpstr>
      <vt:lpstr>Présentation PowerPoint</vt:lpstr>
      <vt:lpstr>Présentation PowerPoint</vt:lpstr>
      <vt:lpstr>IV. Sido / Les Vrilles de la vigne</vt:lpstr>
      <vt:lpstr>IV.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subject/>
  <dc:creator>sophie</dc:creator>
  <dc:description/>
  <cp:lastModifiedBy>sophie</cp:lastModifiedBy>
  <cp:revision>37</cp:revision>
  <dcterms:created xsi:type="dcterms:W3CDTF">2023-06-15T19:16:13Z</dcterms:created>
  <dcterms:modified xsi:type="dcterms:W3CDTF">2024-06-24T20:15:27Z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25</vt:i4>
  </property>
</Properties>
</file>