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Lst>
  <p:sldIdLst>
    <p:sldId id="256" r:id="rId9"/>
    <p:sldId id="257" r:id="rId10"/>
    <p:sldId id="258" r:id="rId11"/>
    <p:sldId id="259" r:id="rId12"/>
    <p:sldId id="260" r:id="rId13"/>
    <p:sldId id="261" r:id="rId14"/>
    <p:sldId id="262" r:id="rId15"/>
    <p:sldId id="273" r:id="rId16"/>
    <p:sldId id="264" r:id="rId17"/>
    <p:sldId id="265" r:id="rId18"/>
    <p:sldId id="266" r:id="rId19"/>
    <p:sldId id="277" r:id="rId20"/>
    <p:sldId id="268" r:id="rId21"/>
    <p:sldId id="269" r:id="rId22"/>
    <p:sldId id="270" r:id="rId23"/>
    <p:sldId id="271" r:id="rId24"/>
    <p:sldId id="274" r:id="rId25"/>
    <p:sldId id="275" r:id="rId26"/>
    <p:sldId id="272" r:id="rId27"/>
  </p:sldIdLst>
  <p:sldSz cx="12192000" cy="68580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C87139A8-974C-472D-8C0F-B6D0D37AC6DE}" type="slidenum">
              <a:t>‹N°›</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8" name="PlaceHolder 2"/>
          <p:cNvSpPr>
            <a:spLocks noGrp="1"/>
          </p:cNvSpPr>
          <p:nvPr>
            <p:ph/>
          </p:nvPr>
        </p:nvSpPr>
        <p:spPr>
          <a:xfrm>
            <a:off x="1295280" y="202428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9" name="PlaceHolder 3"/>
          <p:cNvSpPr>
            <a:spLocks noGrp="1"/>
          </p:cNvSpPr>
          <p:nvPr>
            <p:ph/>
          </p:nvPr>
        </p:nvSpPr>
        <p:spPr>
          <a:xfrm>
            <a:off x="1295280" y="403596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6B023BBA-5D33-4572-A484-F0396CE11F89}" type="slidenum">
              <a:t>‹N°›</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41"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42"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43" name="PlaceHolder 4"/>
          <p:cNvSpPr>
            <a:spLocks noGrp="1"/>
          </p:cNvSpPr>
          <p:nvPr>
            <p:ph/>
          </p:nvPr>
        </p:nvSpPr>
        <p:spPr>
          <a:xfrm>
            <a:off x="129528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44" name="PlaceHolder 5"/>
          <p:cNvSpPr>
            <a:spLocks noGrp="1"/>
          </p:cNvSpPr>
          <p:nvPr>
            <p:ph/>
          </p:nvPr>
        </p:nvSpPr>
        <p:spPr>
          <a:xfrm>
            <a:off x="621504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B73A7553-A422-4AE2-9F40-0693065562CC}" type="slidenum">
              <a:t>‹N°›</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46" name="PlaceHolder 2"/>
          <p:cNvSpPr>
            <a:spLocks noGrp="1"/>
          </p:cNvSpPr>
          <p:nvPr>
            <p:ph/>
          </p:nvPr>
        </p:nvSpPr>
        <p:spPr>
          <a:xfrm>
            <a:off x="129528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47" name="PlaceHolder 3"/>
          <p:cNvSpPr>
            <a:spLocks noGrp="1"/>
          </p:cNvSpPr>
          <p:nvPr>
            <p:ph/>
          </p:nvPr>
        </p:nvSpPr>
        <p:spPr>
          <a:xfrm>
            <a:off x="454140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48" name="PlaceHolder 4"/>
          <p:cNvSpPr>
            <a:spLocks noGrp="1"/>
          </p:cNvSpPr>
          <p:nvPr>
            <p:ph/>
          </p:nvPr>
        </p:nvSpPr>
        <p:spPr>
          <a:xfrm>
            <a:off x="778788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49" name="PlaceHolder 5"/>
          <p:cNvSpPr>
            <a:spLocks noGrp="1"/>
          </p:cNvSpPr>
          <p:nvPr>
            <p:ph/>
          </p:nvPr>
        </p:nvSpPr>
        <p:spPr>
          <a:xfrm>
            <a:off x="129528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50" name="PlaceHolder 6"/>
          <p:cNvSpPr>
            <a:spLocks noGrp="1"/>
          </p:cNvSpPr>
          <p:nvPr>
            <p:ph/>
          </p:nvPr>
        </p:nvSpPr>
        <p:spPr>
          <a:xfrm>
            <a:off x="454140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51" name="PlaceHolder 7"/>
          <p:cNvSpPr>
            <a:spLocks noGrp="1"/>
          </p:cNvSpPr>
          <p:nvPr>
            <p:ph/>
          </p:nvPr>
        </p:nvSpPr>
        <p:spPr>
          <a:xfrm>
            <a:off x="778788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4D703244-FCAB-4D00-9CC7-5F53A363BAC9}" type="slidenum">
              <a:t>‹N°›</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40E755B0-BFF4-4439-9B75-18C19E517ACD}" type="slidenum">
              <a:t>‹N°›</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3"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64" name="PlaceHolder 2"/>
          <p:cNvSpPr>
            <a:spLocks noGrp="1"/>
          </p:cNvSpPr>
          <p:nvPr>
            <p:ph type="subTitle"/>
          </p:nvPr>
        </p:nvSpPr>
        <p:spPr>
          <a:xfrm>
            <a:off x="1295280" y="2024280"/>
            <a:ext cx="9600840" cy="385092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5354D7EB-DF66-489C-AB3E-1DB98356C08B}" type="slidenum">
              <a:t>‹N°›</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66" name="PlaceHolder 2"/>
          <p:cNvSpPr>
            <a:spLocks noGrp="1"/>
          </p:cNvSpPr>
          <p:nvPr>
            <p:ph/>
          </p:nvPr>
        </p:nvSpPr>
        <p:spPr>
          <a:xfrm>
            <a:off x="1295280" y="2024280"/>
            <a:ext cx="96008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1885A24C-04DF-4BCE-B0DD-2463522FED0C}" type="slidenum">
              <a:t>‹N°›</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68" name="PlaceHolder 2"/>
          <p:cNvSpPr>
            <a:spLocks noGrp="1"/>
          </p:cNvSpPr>
          <p:nvPr>
            <p:ph/>
          </p:nvPr>
        </p:nvSpPr>
        <p:spPr>
          <a:xfrm>
            <a:off x="129528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69" name="PlaceHolder 3"/>
          <p:cNvSpPr>
            <a:spLocks noGrp="1"/>
          </p:cNvSpPr>
          <p:nvPr>
            <p:ph/>
          </p:nvPr>
        </p:nvSpPr>
        <p:spPr>
          <a:xfrm>
            <a:off x="621504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5E398D3C-FD33-4ABC-B753-AF5CCD8B58C5}" type="slidenum">
              <a:t>‹N°›</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0"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D299E1D8-5189-4276-8964-C664DD3B4B11}" type="slidenum">
              <a:t>‹N°›</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1" name="PlaceHolder 1"/>
          <p:cNvSpPr>
            <a:spLocks noGrp="1"/>
          </p:cNvSpPr>
          <p:nvPr>
            <p:ph type="subTitle"/>
          </p:nvPr>
        </p:nvSpPr>
        <p:spPr>
          <a:xfrm>
            <a:off x="1295280" y="982080"/>
            <a:ext cx="9600840" cy="272808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D57B2E46-DBBA-4A77-80A4-C2869B647142}" type="slidenum">
              <a:t>‹N°›</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73"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74" name="PlaceHolder 3"/>
          <p:cNvSpPr>
            <a:spLocks noGrp="1"/>
          </p:cNvSpPr>
          <p:nvPr>
            <p:ph/>
          </p:nvPr>
        </p:nvSpPr>
        <p:spPr>
          <a:xfrm>
            <a:off x="621504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75" name="PlaceHolder 4"/>
          <p:cNvSpPr>
            <a:spLocks noGrp="1"/>
          </p:cNvSpPr>
          <p:nvPr>
            <p:ph/>
          </p:nvPr>
        </p:nvSpPr>
        <p:spPr>
          <a:xfrm>
            <a:off x="129528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087F403F-49DE-401C-B916-B65BECE32891}" type="slidenum">
              <a:t>‹N°›</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7" name="PlaceHolder 2"/>
          <p:cNvSpPr>
            <a:spLocks noGrp="1"/>
          </p:cNvSpPr>
          <p:nvPr>
            <p:ph type="subTitle"/>
          </p:nvPr>
        </p:nvSpPr>
        <p:spPr>
          <a:xfrm>
            <a:off x="1295280" y="2024280"/>
            <a:ext cx="9600840" cy="385092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80E8338D-B58F-4B63-BF8D-99AB996E1956}" type="slidenum">
              <a:t>‹N°›</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77" name="PlaceHolder 2"/>
          <p:cNvSpPr>
            <a:spLocks noGrp="1"/>
          </p:cNvSpPr>
          <p:nvPr>
            <p:ph/>
          </p:nvPr>
        </p:nvSpPr>
        <p:spPr>
          <a:xfrm>
            <a:off x="129528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78"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79" name="PlaceHolder 4"/>
          <p:cNvSpPr>
            <a:spLocks noGrp="1"/>
          </p:cNvSpPr>
          <p:nvPr>
            <p:ph/>
          </p:nvPr>
        </p:nvSpPr>
        <p:spPr>
          <a:xfrm>
            <a:off x="621504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ECBA1BB3-ED55-4044-BAA5-60BCAFDC26CA}" type="slidenum">
              <a:t>‹N°›</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81"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82"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83" name="PlaceHolder 4"/>
          <p:cNvSpPr>
            <a:spLocks noGrp="1"/>
          </p:cNvSpPr>
          <p:nvPr>
            <p:ph/>
          </p:nvPr>
        </p:nvSpPr>
        <p:spPr>
          <a:xfrm>
            <a:off x="1295280" y="403596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FCCE5DB9-0E2A-430F-88E4-46850EF48093}" type="slidenum">
              <a:t>‹N°›</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85" name="PlaceHolder 2"/>
          <p:cNvSpPr>
            <a:spLocks noGrp="1"/>
          </p:cNvSpPr>
          <p:nvPr>
            <p:ph/>
          </p:nvPr>
        </p:nvSpPr>
        <p:spPr>
          <a:xfrm>
            <a:off x="1295280" y="202428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86" name="PlaceHolder 3"/>
          <p:cNvSpPr>
            <a:spLocks noGrp="1"/>
          </p:cNvSpPr>
          <p:nvPr>
            <p:ph/>
          </p:nvPr>
        </p:nvSpPr>
        <p:spPr>
          <a:xfrm>
            <a:off x="1295280" y="403596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F336C6F0-9E33-4B8F-9FF3-FD17D6806BF3}" type="slidenum">
              <a:t>‹N°›</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88"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89"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90" name="PlaceHolder 4"/>
          <p:cNvSpPr>
            <a:spLocks noGrp="1"/>
          </p:cNvSpPr>
          <p:nvPr>
            <p:ph/>
          </p:nvPr>
        </p:nvSpPr>
        <p:spPr>
          <a:xfrm>
            <a:off x="129528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91" name="PlaceHolder 5"/>
          <p:cNvSpPr>
            <a:spLocks noGrp="1"/>
          </p:cNvSpPr>
          <p:nvPr>
            <p:ph/>
          </p:nvPr>
        </p:nvSpPr>
        <p:spPr>
          <a:xfrm>
            <a:off x="621504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87894F0C-948A-4D53-A271-22590BE1BE5F}" type="slidenum">
              <a:t>‹N°›</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93" name="PlaceHolder 2"/>
          <p:cNvSpPr>
            <a:spLocks noGrp="1"/>
          </p:cNvSpPr>
          <p:nvPr>
            <p:ph/>
          </p:nvPr>
        </p:nvSpPr>
        <p:spPr>
          <a:xfrm>
            <a:off x="129528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94" name="PlaceHolder 3"/>
          <p:cNvSpPr>
            <a:spLocks noGrp="1"/>
          </p:cNvSpPr>
          <p:nvPr>
            <p:ph/>
          </p:nvPr>
        </p:nvSpPr>
        <p:spPr>
          <a:xfrm>
            <a:off x="454140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95" name="PlaceHolder 4"/>
          <p:cNvSpPr>
            <a:spLocks noGrp="1"/>
          </p:cNvSpPr>
          <p:nvPr>
            <p:ph/>
          </p:nvPr>
        </p:nvSpPr>
        <p:spPr>
          <a:xfrm>
            <a:off x="778788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96" name="PlaceHolder 5"/>
          <p:cNvSpPr>
            <a:spLocks noGrp="1"/>
          </p:cNvSpPr>
          <p:nvPr>
            <p:ph/>
          </p:nvPr>
        </p:nvSpPr>
        <p:spPr>
          <a:xfrm>
            <a:off x="129528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97" name="PlaceHolder 6"/>
          <p:cNvSpPr>
            <a:spLocks noGrp="1"/>
          </p:cNvSpPr>
          <p:nvPr>
            <p:ph/>
          </p:nvPr>
        </p:nvSpPr>
        <p:spPr>
          <a:xfrm>
            <a:off x="454140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98" name="PlaceHolder 7"/>
          <p:cNvSpPr>
            <a:spLocks noGrp="1"/>
          </p:cNvSpPr>
          <p:nvPr>
            <p:ph/>
          </p:nvPr>
        </p:nvSpPr>
        <p:spPr>
          <a:xfrm>
            <a:off x="778788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5365959C-E497-464D-964E-4E9C25AC7C3D}" type="slidenum">
              <a:t>‹N°›</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804921C0-DE23-46C8-9FE4-3F1E420E67CE}" type="slidenum">
              <a:t>‹N°›</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9"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10" name="PlaceHolder 2"/>
          <p:cNvSpPr>
            <a:spLocks noGrp="1"/>
          </p:cNvSpPr>
          <p:nvPr>
            <p:ph type="subTitle"/>
          </p:nvPr>
        </p:nvSpPr>
        <p:spPr>
          <a:xfrm>
            <a:off x="1295280" y="2024280"/>
            <a:ext cx="9600840" cy="385092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6A538E72-1ADD-4055-A481-404889233F18}" type="slidenum">
              <a:t>‹N°›</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12" name="PlaceHolder 2"/>
          <p:cNvSpPr>
            <a:spLocks noGrp="1"/>
          </p:cNvSpPr>
          <p:nvPr>
            <p:ph/>
          </p:nvPr>
        </p:nvSpPr>
        <p:spPr>
          <a:xfrm>
            <a:off x="1295280" y="2024280"/>
            <a:ext cx="96008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21DB27C6-D0FF-4217-81C4-08EB6CD5B87C}" type="slidenum">
              <a:t>‹N°›</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14" name="PlaceHolder 2"/>
          <p:cNvSpPr>
            <a:spLocks noGrp="1"/>
          </p:cNvSpPr>
          <p:nvPr>
            <p:ph/>
          </p:nvPr>
        </p:nvSpPr>
        <p:spPr>
          <a:xfrm>
            <a:off x="129528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15" name="PlaceHolder 3"/>
          <p:cNvSpPr>
            <a:spLocks noGrp="1"/>
          </p:cNvSpPr>
          <p:nvPr>
            <p:ph/>
          </p:nvPr>
        </p:nvSpPr>
        <p:spPr>
          <a:xfrm>
            <a:off x="621504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884A0D79-A8EE-4444-B122-A12CF2B8C659}" type="slidenum">
              <a:t>‹N°›</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6"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FF3DC1C7-F0C8-4880-A047-634305F07526}" type="slidenum">
              <a:t>‹N°›</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9" name="PlaceHolder 2"/>
          <p:cNvSpPr>
            <a:spLocks noGrp="1"/>
          </p:cNvSpPr>
          <p:nvPr>
            <p:ph/>
          </p:nvPr>
        </p:nvSpPr>
        <p:spPr>
          <a:xfrm>
            <a:off x="1295280" y="2024280"/>
            <a:ext cx="96008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8B5879A1-556E-4BE3-A18A-DB711EE4B127}" type="slidenum">
              <a:t>‹N°›</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7" name="PlaceHolder 1"/>
          <p:cNvSpPr>
            <a:spLocks noGrp="1"/>
          </p:cNvSpPr>
          <p:nvPr>
            <p:ph type="subTitle"/>
          </p:nvPr>
        </p:nvSpPr>
        <p:spPr>
          <a:xfrm>
            <a:off x="1295280" y="982080"/>
            <a:ext cx="9600840" cy="272808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F5EF3B29-3ECF-4141-987F-32F6EB706838}" type="slidenum">
              <a:t>‹N°›</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19"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20" name="PlaceHolder 3"/>
          <p:cNvSpPr>
            <a:spLocks noGrp="1"/>
          </p:cNvSpPr>
          <p:nvPr>
            <p:ph/>
          </p:nvPr>
        </p:nvSpPr>
        <p:spPr>
          <a:xfrm>
            <a:off x="621504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21" name="PlaceHolder 4"/>
          <p:cNvSpPr>
            <a:spLocks noGrp="1"/>
          </p:cNvSpPr>
          <p:nvPr>
            <p:ph/>
          </p:nvPr>
        </p:nvSpPr>
        <p:spPr>
          <a:xfrm>
            <a:off x="129528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102DF96A-A3A6-427A-A97A-05B279390471}" type="slidenum">
              <a:t>‹N°›</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23" name="PlaceHolder 2"/>
          <p:cNvSpPr>
            <a:spLocks noGrp="1"/>
          </p:cNvSpPr>
          <p:nvPr>
            <p:ph/>
          </p:nvPr>
        </p:nvSpPr>
        <p:spPr>
          <a:xfrm>
            <a:off x="129528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24"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25" name="PlaceHolder 4"/>
          <p:cNvSpPr>
            <a:spLocks noGrp="1"/>
          </p:cNvSpPr>
          <p:nvPr>
            <p:ph/>
          </p:nvPr>
        </p:nvSpPr>
        <p:spPr>
          <a:xfrm>
            <a:off x="621504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A91B3795-F4C6-4AF9-BE89-2C08C4A736D4}" type="slidenum">
              <a:t>‹N°›</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27"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28"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29" name="PlaceHolder 4"/>
          <p:cNvSpPr>
            <a:spLocks noGrp="1"/>
          </p:cNvSpPr>
          <p:nvPr>
            <p:ph/>
          </p:nvPr>
        </p:nvSpPr>
        <p:spPr>
          <a:xfrm>
            <a:off x="1295280" y="403596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9C4D2CE4-86A1-4326-9DB3-A628953E4F23}" type="slidenum">
              <a:t>‹N°›</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31" name="PlaceHolder 2"/>
          <p:cNvSpPr>
            <a:spLocks noGrp="1"/>
          </p:cNvSpPr>
          <p:nvPr>
            <p:ph/>
          </p:nvPr>
        </p:nvSpPr>
        <p:spPr>
          <a:xfrm>
            <a:off x="1295280" y="202428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32" name="PlaceHolder 3"/>
          <p:cNvSpPr>
            <a:spLocks noGrp="1"/>
          </p:cNvSpPr>
          <p:nvPr>
            <p:ph/>
          </p:nvPr>
        </p:nvSpPr>
        <p:spPr>
          <a:xfrm>
            <a:off x="1295280" y="403596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D4581301-5F4F-452F-8F94-7D77E5BEA6A3}" type="slidenum">
              <a:t>‹N°›</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34"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35"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36" name="PlaceHolder 4"/>
          <p:cNvSpPr>
            <a:spLocks noGrp="1"/>
          </p:cNvSpPr>
          <p:nvPr>
            <p:ph/>
          </p:nvPr>
        </p:nvSpPr>
        <p:spPr>
          <a:xfrm>
            <a:off x="129528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37" name="PlaceHolder 5"/>
          <p:cNvSpPr>
            <a:spLocks noGrp="1"/>
          </p:cNvSpPr>
          <p:nvPr>
            <p:ph/>
          </p:nvPr>
        </p:nvSpPr>
        <p:spPr>
          <a:xfrm>
            <a:off x="621504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7" name="PlaceHolder 6"/>
          <p:cNvSpPr>
            <a:spLocks noGrp="1"/>
          </p:cNvSpPr>
          <p:nvPr>
            <p:ph type="ftr" idx="8"/>
          </p:nvPr>
        </p:nvSpPr>
        <p:spPr/>
        <p:txBody>
          <a:bodyPr/>
          <a:lstStyle/>
          <a:p>
            <a:r>
              <a:t>Footer</a:t>
            </a:r>
          </a:p>
        </p:txBody>
      </p:sp>
      <p:sp>
        <p:nvSpPr>
          <p:cNvPr id="8" name="PlaceHolder 7"/>
          <p:cNvSpPr>
            <a:spLocks noGrp="1"/>
          </p:cNvSpPr>
          <p:nvPr>
            <p:ph type="sldNum" idx="9"/>
          </p:nvPr>
        </p:nvSpPr>
        <p:spPr/>
        <p:txBody>
          <a:bodyPr/>
          <a:lstStyle/>
          <a:p>
            <a:fld id="{A2CEEEB0-DD71-4889-910A-8E260256FB14}" type="slidenum">
              <a:t>‹N°›</a:t>
            </a:fld>
            <a:endParaRPr/>
          </a:p>
        </p:txBody>
      </p:sp>
      <p:sp>
        <p:nvSpPr>
          <p:cNvPr id="9" name="PlaceHolder 8"/>
          <p:cNvSpPr>
            <a:spLocks noGrp="1"/>
          </p:cNvSpPr>
          <p:nvPr>
            <p:ph type="dt" idx="7"/>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39" name="PlaceHolder 2"/>
          <p:cNvSpPr>
            <a:spLocks noGrp="1"/>
          </p:cNvSpPr>
          <p:nvPr>
            <p:ph/>
          </p:nvPr>
        </p:nvSpPr>
        <p:spPr>
          <a:xfrm>
            <a:off x="129528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40" name="PlaceHolder 3"/>
          <p:cNvSpPr>
            <a:spLocks noGrp="1"/>
          </p:cNvSpPr>
          <p:nvPr>
            <p:ph/>
          </p:nvPr>
        </p:nvSpPr>
        <p:spPr>
          <a:xfrm>
            <a:off x="454140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41" name="PlaceHolder 4"/>
          <p:cNvSpPr>
            <a:spLocks noGrp="1"/>
          </p:cNvSpPr>
          <p:nvPr>
            <p:ph/>
          </p:nvPr>
        </p:nvSpPr>
        <p:spPr>
          <a:xfrm>
            <a:off x="778788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42" name="PlaceHolder 5"/>
          <p:cNvSpPr>
            <a:spLocks noGrp="1"/>
          </p:cNvSpPr>
          <p:nvPr>
            <p:ph/>
          </p:nvPr>
        </p:nvSpPr>
        <p:spPr>
          <a:xfrm>
            <a:off x="129528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43" name="PlaceHolder 6"/>
          <p:cNvSpPr>
            <a:spLocks noGrp="1"/>
          </p:cNvSpPr>
          <p:nvPr>
            <p:ph/>
          </p:nvPr>
        </p:nvSpPr>
        <p:spPr>
          <a:xfrm>
            <a:off x="454140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44" name="PlaceHolder 7"/>
          <p:cNvSpPr>
            <a:spLocks noGrp="1"/>
          </p:cNvSpPr>
          <p:nvPr>
            <p:ph/>
          </p:nvPr>
        </p:nvSpPr>
        <p:spPr>
          <a:xfrm>
            <a:off x="778788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9" name="PlaceHolder 8"/>
          <p:cNvSpPr>
            <a:spLocks noGrp="1"/>
          </p:cNvSpPr>
          <p:nvPr>
            <p:ph type="ftr" idx="8"/>
          </p:nvPr>
        </p:nvSpPr>
        <p:spPr/>
        <p:txBody>
          <a:bodyPr/>
          <a:lstStyle/>
          <a:p>
            <a:r>
              <a:t>Footer</a:t>
            </a:r>
          </a:p>
        </p:txBody>
      </p:sp>
      <p:sp>
        <p:nvSpPr>
          <p:cNvPr id="10" name="PlaceHolder 9"/>
          <p:cNvSpPr>
            <a:spLocks noGrp="1"/>
          </p:cNvSpPr>
          <p:nvPr>
            <p:ph type="sldNum" idx="9"/>
          </p:nvPr>
        </p:nvSpPr>
        <p:spPr/>
        <p:txBody>
          <a:bodyPr/>
          <a:lstStyle/>
          <a:p>
            <a:fld id="{BE3EC318-8CCE-45C7-8EA6-834F7B66BDDE}" type="slidenum">
              <a:t>‹N°›</a:t>
            </a:fld>
            <a:endParaRPr/>
          </a:p>
        </p:txBody>
      </p:sp>
      <p:sp>
        <p:nvSpPr>
          <p:cNvPr id="11" name="PlaceHolder 10"/>
          <p:cNvSpPr>
            <a:spLocks noGrp="1"/>
          </p:cNvSpPr>
          <p:nvPr>
            <p:ph type="dt" idx="7"/>
          </p:nvPr>
        </p:nvSpPr>
        <p:spPr/>
        <p:txBody>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5"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56" name="PlaceHolder 2"/>
          <p:cNvSpPr>
            <a:spLocks noGrp="1"/>
          </p:cNvSpPr>
          <p:nvPr>
            <p:ph type="subTitle"/>
          </p:nvPr>
        </p:nvSpPr>
        <p:spPr>
          <a:xfrm>
            <a:off x="1295280" y="2024280"/>
            <a:ext cx="9600840" cy="385092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58" name="PlaceHolder 2"/>
          <p:cNvSpPr>
            <a:spLocks noGrp="1"/>
          </p:cNvSpPr>
          <p:nvPr>
            <p:ph/>
          </p:nvPr>
        </p:nvSpPr>
        <p:spPr>
          <a:xfrm>
            <a:off x="1295280" y="2024280"/>
            <a:ext cx="96008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1" name="PlaceHolder 2"/>
          <p:cNvSpPr>
            <a:spLocks noGrp="1"/>
          </p:cNvSpPr>
          <p:nvPr>
            <p:ph/>
          </p:nvPr>
        </p:nvSpPr>
        <p:spPr>
          <a:xfrm>
            <a:off x="129528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2" name="PlaceHolder 3"/>
          <p:cNvSpPr>
            <a:spLocks noGrp="1"/>
          </p:cNvSpPr>
          <p:nvPr>
            <p:ph/>
          </p:nvPr>
        </p:nvSpPr>
        <p:spPr>
          <a:xfrm>
            <a:off x="621504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382B9728-B837-49CE-B3CA-5CB33FAAE15C}" type="slidenum">
              <a:t>‹N°›</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60" name="PlaceHolder 2"/>
          <p:cNvSpPr>
            <a:spLocks noGrp="1"/>
          </p:cNvSpPr>
          <p:nvPr>
            <p:ph/>
          </p:nvPr>
        </p:nvSpPr>
        <p:spPr>
          <a:xfrm>
            <a:off x="129528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61" name="PlaceHolder 3"/>
          <p:cNvSpPr>
            <a:spLocks noGrp="1"/>
          </p:cNvSpPr>
          <p:nvPr>
            <p:ph/>
          </p:nvPr>
        </p:nvSpPr>
        <p:spPr>
          <a:xfrm>
            <a:off x="621504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2"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3" name="PlaceHolder 1"/>
          <p:cNvSpPr>
            <a:spLocks noGrp="1"/>
          </p:cNvSpPr>
          <p:nvPr>
            <p:ph type="subTitle"/>
          </p:nvPr>
        </p:nvSpPr>
        <p:spPr>
          <a:xfrm>
            <a:off x="1295280" y="982080"/>
            <a:ext cx="9600840" cy="272808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65"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66" name="PlaceHolder 3"/>
          <p:cNvSpPr>
            <a:spLocks noGrp="1"/>
          </p:cNvSpPr>
          <p:nvPr>
            <p:ph/>
          </p:nvPr>
        </p:nvSpPr>
        <p:spPr>
          <a:xfrm>
            <a:off x="621504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67" name="PlaceHolder 4"/>
          <p:cNvSpPr>
            <a:spLocks noGrp="1"/>
          </p:cNvSpPr>
          <p:nvPr>
            <p:ph/>
          </p:nvPr>
        </p:nvSpPr>
        <p:spPr>
          <a:xfrm>
            <a:off x="129528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69" name="PlaceHolder 2"/>
          <p:cNvSpPr>
            <a:spLocks noGrp="1"/>
          </p:cNvSpPr>
          <p:nvPr>
            <p:ph/>
          </p:nvPr>
        </p:nvSpPr>
        <p:spPr>
          <a:xfrm>
            <a:off x="129528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70"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71" name="PlaceHolder 4"/>
          <p:cNvSpPr>
            <a:spLocks noGrp="1"/>
          </p:cNvSpPr>
          <p:nvPr>
            <p:ph/>
          </p:nvPr>
        </p:nvSpPr>
        <p:spPr>
          <a:xfrm>
            <a:off x="621504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73"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74"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75" name="PlaceHolder 4"/>
          <p:cNvSpPr>
            <a:spLocks noGrp="1"/>
          </p:cNvSpPr>
          <p:nvPr>
            <p:ph/>
          </p:nvPr>
        </p:nvSpPr>
        <p:spPr>
          <a:xfrm>
            <a:off x="1295280" y="403596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77" name="PlaceHolder 2"/>
          <p:cNvSpPr>
            <a:spLocks noGrp="1"/>
          </p:cNvSpPr>
          <p:nvPr>
            <p:ph/>
          </p:nvPr>
        </p:nvSpPr>
        <p:spPr>
          <a:xfrm>
            <a:off x="1295280" y="202428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78" name="PlaceHolder 3"/>
          <p:cNvSpPr>
            <a:spLocks noGrp="1"/>
          </p:cNvSpPr>
          <p:nvPr>
            <p:ph/>
          </p:nvPr>
        </p:nvSpPr>
        <p:spPr>
          <a:xfrm>
            <a:off x="1295280" y="403596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80"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81"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82" name="PlaceHolder 4"/>
          <p:cNvSpPr>
            <a:spLocks noGrp="1"/>
          </p:cNvSpPr>
          <p:nvPr>
            <p:ph/>
          </p:nvPr>
        </p:nvSpPr>
        <p:spPr>
          <a:xfrm>
            <a:off x="129528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83" name="PlaceHolder 5"/>
          <p:cNvSpPr>
            <a:spLocks noGrp="1"/>
          </p:cNvSpPr>
          <p:nvPr>
            <p:ph/>
          </p:nvPr>
        </p:nvSpPr>
        <p:spPr>
          <a:xfrm>
            <a:off x="621504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85" name="PlaceHolder 2"/>
          <p:cNvSpPr>
            <a:spLocks noGrp="1"/>
          </p:cNvSpPr>
          <p:nvPr>
            <p:ph/>
          </p:nvPr>
        </p:nvSpPr>
        <p:spPr>
          <a:xfrm>
            <a:off x="129528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86" name="PlaceHolder 3"/>
          <p:cNvSpPr>
            <a:spLocks noGrp="1"/>
          </p:cNvSpPr>
          <p:nvPr>
            <p:ph/>
          </p:nvPr>
        </p:nvSpPr>
        <p:spPr>
          <a:xfrm>
            <a:off x="454140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87" name="PlaceHolder 4"/>
          <p:cNvSpPr>
            <a:spLocks noGrp="1"/>
          </p:cNvSpPr>
          <p:nvPr>
            <p:ph/>
          </p:nvPr>
        </p:nvSpPr>
        <p:spPr>
          <a:xfrm>
            <a:off x="778788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88" name="PlaceHolder 5"/>
          <p:cNvSpPr>
            <a:spLocks noGrp="1"/>
          </p:cNvSpPr>
          <p:nvPr>
            <p:ph/>
          </p:nvPr>
        </p:nvSpPr>
        <p:spPr>
          <a:xfrm>
            <a:off x="129528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89" name="PlaceHolder 6"/>
          <p:cNvSpPr>
            <a:spLocks noGrp="1"/>
          </p:cNvSpPr>
          <p:nvPr>
            <p:ph/>
          </p:nvPr>
        </p:nvSpPr>
        <p:spPr>
          <a:xfrm>
            <a:off x="454140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90" name="PlaceHolder 7"/>
          <p:cNvSpPr>
            <a:spLocks noGrp="1"/>
          </p:cNvSpPr>
          <p:nvPr>
            <p:ph/>
          </p:nvPr>
        </p:nvSpPr>
        <p:spPr>
          <a:xfrm>
            <a:off x="778788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EC52BC2D-9DFD-40F3-9B65-7DB3E7606DF0}" type="slidenum">
              <a:t>‹N°›</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2"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03" name="PlaceHolder 2"/>
          <p:cNvSpPr>
            <a:spLocks noGrp="1"/>
          </p:cNvSpPr>
          <p:nvPr>
            <p:ph type="subTitle"/>
          </p:nvPr>
        </p:nvSpPr>
        <p:spPr>
          <a:xfrm>
            <a:off x="1295280" y="2024280"/>
            <a:ext cx="9600840" cy="385092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05" name="PlaceHolder 2"/>
          <p:cNvSpPr>
            <a:spLocks noGrp="1"/>
          </p:cNvSpPr>
          <p:nvPr>
            <p:ph/>
          </p:nvPr>
        </p:nvSpPr>
        <p:spPr>
          <a:xfrm>
            <a:off x="1295280" y="2024280"/>
            <a:ext cx="96008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07" name="PlaceHolder 2"/>
          <p:cNvSpPr>
            <a:spLocks noGrp="1"/>
          </p:cNvSpPr>
          <p:nvPr>
            <p:ph/>
          </p:nvPr>
        </p:nvSpPr>
        <p:spPr>
          <a:xfrm>
            <a:off x="129528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08" name="PlaceHolder 3"/>
          <p:cNvSpPr>
            <a:spLocks noGrp="1"/>
          </p:cNvSpPr>
          <p:nvPr>
            <p:ph/>
          </p:nvPr>
        </p:nvSpPr>
        <p:spPr>
          <a:xfrm>
            <a:off x="621504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9"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0" name="PlaceHolder 1"/>
          <p:cNvSpPr>
            <a:spLocks noGrp="1"/>
          </p:cNvSpPr>
          <p:nvPr>
            <p:ph type="subTitle"/>
          </p:nvPr>
        </p:nvSpPr>
        <p:spPr>
          <a:xfrm>
            <a:off x="1295280" y="982080"/>
            <a:ext cx="9600840" cy="272808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12"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13" name="PlaceHolder 3"/>
          <p:cNvSpPr>
            <a:spLocks noGrp="1"/>
          </p:cNvSpPr>
          <p:nvPr>
            <p:ph/>
          </p:nvPr>
        </p:nvSpPr>
        <p:spPr>
          <a:xfrm>
            <a:off x="621504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14" name="PlaceHolder 4"/>
          <p:cNvSpPr>
            <a:spLocks noGrp="1"/>
          </p:cNvSpPr>
          <p:nvPr>
            <p:ph/>
          </p:nvPr>
        </p:nvSpPr>
        <p:spPr>
          <a:xfrm>
            <a:off x="129528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16" name="PlaceHolder 2"/>
          <p:cNvSpPr>
            <a:spLocks noGrp="1"/>
          </p:cNvSpPr>
          <p:nvPr>
            <p:ph/>
          </p:nvPr>
        </p:nvSpPr>
        <p:spPr>
          <a:xfrm>
            <a:off x="129528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17"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18" name="PlaceHolder 4"/>
          <p:cNvSpPr>
            <a:spLocks noGrp="1"/>
          </p:cNvSpPr>
          <p:nvPr>
            <p:ph/>
          </p:nvPr>
        </p:nvSpPr>
        <p:spPr>
          <a:xfrm>
            <a:off x="621504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20"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21"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22" name="PlaceHolder 4"/>
          <p:cNvSpPr>
            <a:spLocks noGrp="1"/>
          </p:cNvSpPr>
          <p:nvPr>
            <p:ph/>
          </p:nvPr>
        </p:nvSpPr>
        <p:spPr>
          <a:xfrm>
            <a:off x="1295280" y="403596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24" name="PlaceHolder 2"/>
          <p:cNvSpPr>
            <a:spLocks noGrp="1"/>
          </p:cNvSpPr>
          <p:nvPr>
            <p:ph/>
          </p:nvPr>
        </p:nvSpPr>
        <p:spPr>
          <a:xfrm>
            <a:off x="1295280" y="202428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25" name="PlaceHolder 3"/>
          <p:cNvSpPr>
            <a:spLocks noGrp="1"/>
          </p:cNvSpPr>
          <p:nvPr>
            <p:ph/>
          </p:nvPr>
        </p:nvSpPr>
        <p:spPr>
          <a:xfrm>
            <a:off x="1295280" y="403596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27"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28"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29" name="PlaceHolder 4"/>
          <p:cNvSpPr>
            <a:spLocks noGrp="1"/>
          </p:cNvSpPr>
          <p:nvPr>
            <p:ph/>
          </p:nvPr>
        </p:nvSpPr>
        <p:spPr>
          <a:xfrm>
            <a:off x="129528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30" name="PlaceHolder 5"/>
          <p:cNvSpPr>
            <a:spLocks noGrp="1"/>
          </p:cNvSpPr>
          <p:nvPr>
            <p:ph/>
          </p:nvPr>
        </p:nvSpPr>
        <p:spPr>
          <a:xfrm>
            <a:off x="621504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 name="PlaceHolder 1"/>
          <p:cNvSpPr>
            <a:spLocks noGrp="1"/>
          </p:cNvSpPr>
          <p:nvPr>
            <p:ph type="subTitle"/>
          </p:nvPr>
        </p:nvSpPr>
        <p:spPr>
          <a:xfrm>
            <a:off x="1295280" y="982080"/>
            <a:ext cx="9600840" cy="272808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E0B817ED-A43A-45B6-983D-11CF621461B8}" type="slidenum">
              <a:t>‹N°›</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32" name="PlaceHolder 2"/>
          <p:cNvSpPr>
            <a:spLocks noGrp="1"/>
          </p:cNvSpPr>
          <p:nvPr>
            <p:ph/>
          </p:nvPr>
        </p:nvSpPr>
        <p:spPr>
          <a:xfrm>
            <a:off x="129528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33" name="PlaceHolder 3"/>
          <p:cNvSpPr>
            <a:spLocks noGrp="1"/>
          </p:cNvSpPr>
          <p:nvPr>
            <p:ph/>
          </p:nvPr>
        </p:nvSpPr>
        <p:spPr>
          <a:xfrm>
            <a:off x="454140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34" name="PlaceHolder 4"/>
          <p:cNvSpPr>
            <a:spLocks noGrp="1"/>
          </p:cNvSpPr>
          <p:nvPr>
            <p:ph/>
          </p:nvPr>
        </p:nvSpPr>
        <p:spPr>
          <a:xfrm>
            <a:off x="778788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35" name="PlaceHolder 5"/>
          <p:cNvSpPr>
            <a:spLocks noGrp="1"/>
          </p:cNvSpPr>
          <p:nvPr>
            <p:ph/>
          </p:nvPr>
        </p:nvSpPr>
        <p:spPr>
          <a:xfrm>
            <a:off x="129528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36" name="PlaceHolder 6"/>
          <p:cNvSpPr>
            <a:spLocks noGrp="1"/>
          </p:cNvSpPr>
          <p:nvPr>
            <p:ph/>
          </p:nvPr>
        </p:nvSpPr>
        <p:spPr>
          <a:xfrm>
            <a:off x="454140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37" name="PlaceHolder 7"/>
          <p:cNvSpPr>
            <a:spLocks noGrp="1"/>
          </p:cNvSpPr>
          <p:nvPr>
            <p:ph/>
          </p:nvPr>
        </p:nvSpPr>
        <p:spPr>
          <a:xfrm>
            <a:off x="778788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49"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50" name="PlaceHolder 2"/>
          <p:cNvSpPr>
            <a:spLocks noGrp="1"/>
          </p:cNvSpPr>
          <p:nvPr>
            <p:ph type="subTitle"/>
          </p:nvPr>
        </p:nvSpPr>
        <p:spPr>
          <a:xfrm>
            <a:off x="1295280" y="2024280"/>
            <a:ext cx="9600840" cy="385092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52" name="PlaceHolder 2"/>
          <p:cNvSpPr>
            <a:spLocks noGrp="1"/>
          </p:cNvSpPr>
          <p:nvPr>
            <p:ph/>
          </p:nvPr>
        </p:nvSpPr>
        <p:spPr>
          <a:xfrm>
            <a:off x="1295280" y="2024280"/>
            <a:ext cx="96008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54" name="PlaceHolder 2"/>
          <p:cNvSpPr>
            <a:spLocks noGrp="1"/>
          </p:cNvSpPr>
          <p:nvPr>
            <p:ph/>
          </p:nvPr>
        </p:nvSpPr>
        <p:spPr>
          <a:xfrm>
            <a:off x="129528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55" name="PlaceHolder 3"/>
          <p:cNvSpPr>
            <a:spLocks noGrp="1"/>
          </p:cNvSpPr>
          <p:nvPr>
            <p:ph/>
          </p:nvPr>
        </p:nvSpPr>
        <p:spPr>
          <a:xfrm>
            <a:off x="621504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56"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57" name="PlaceHolder 1"/>
          <p:cNvSpPr>
            <a:spLocks noGrp="1"/>
          </p:cNvSpPr>
          <p:nvPr>
            <p:ph type="subTitle"/>
          </p:nvPr>
        </p:nvSpPr>
        <p:spPr>
          <a:xfrm>
            <a:off x="1295280" y="982080"/>
            <a:ext cx="9600840" cy="272808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59"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60" name="PlaceHolder 3"/>
          <p:cNvSpPr>
            <a:spLocks noGrp="1"/>
          </p:cNvSpPr>
          <p:nvPr>
            <p:ph/>
          </p:nvPr>
        </p:nvSpPr>
        <p:spPr>
          <a:xfrm>
            <a:off x="621504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61" name="PlaceHolder 4"/>
          <p:cNvSpPr>
            <a:spLocks noGrp="1"/>
          </p:cNvSpPr>
          <p:nvPr>
            <p:ph/>
          </p:nvPr>
        </p:nvSpPr>
        <p:spPr>
          <a:xfrm>
            <a:off x="129528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63" name="PlaceHolder 2"/>
          <p:cNvSpPr>
            <a:spLocks noGrp="1"/>
          </p:cNvSpPr>
          <p:nvPr>
            <p:ph/>
          </p:nvPr>
        </p:nvSpPr>
        <p:spPr>
          <a:xfrm>
            <a:off x="129528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64"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65" name="PlaceHolder 4"/>
          <p:cNvSpPr>
            <a:spLocks noGrp="1"/>
          </p:cNvSpPr>
          <p:nvPr>
            <p:ph/>
          </p:nvPr>
        </p:nvSpPr>
        <p:spPr>
          <a:xfrm>
            <a:off x="621504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67"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68"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69" name="PlaceHolder 4"/>
          <p:cNvSpPr>
            <a:spLocks noGrp="1"/>
          </p:cNvSpPr>
          <p:nvPr>
            <p:ph/>
          </p:nvPr>
        </p:nvSpPr>
        <p:spPr>
          <a:xfrm>
            <a:off x="1295280" y="403596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6"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7" name="PlaceHolder 3"/>
          <p:cNvSpPr>
            <a:spLocks noGrp="1"/>
          </p:cNvSpPr>
          <p:nvPr>
            <p:ph/>
          </p:nvPr>
        </p:nvSpPr>
        <p:spPr>
          <a:xfrm>
            <a:off x="621504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8" name="PlaceHolder 4"/>
          <p:cNvSpPr>
            <a:spLocks noGrp="1"/>
          </p:cNvSpPr>
          <p:nvPr>
            <p:ph/>
          </p:nvPr>
        </p:nvSpPr>
        <p:spPr>
          <a:xfrm>
            <a:off x="129528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C1DFD76C-0C14-41DA-BD11-D5CFE958C796}" type="slidenum">
              <a:t>‹N°›</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71" name="PlaceHolder 2"/>
          <p:cNvSpPr>
            <a:spLocks noGrp="1"/>
          </p:cNvSpPr>
          <p:nvPr>
            <p:ph/>
          </p:nvPr>
        </p:nvSpPr>
        <p:spPr>
          <a:xfrm>
            <a:off x="1295280" y="202428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72" name="PlaceHolder 3"/>
          <p:cNvSpPr>
            <a:spLocks noGrp="1"/>
          </p:cNvSpPr>
          <p:nvPr>
            <p:ph/>
          </p:nvPr>
        </p:nvSpPr>
        <p:spPr>
          <a:xfrm>
            <a:off x="1295280" y="403596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74"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75"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76" name="PlaceHolder 4"/>
          <p:cNvSpPr>
            <a:spLocks noGrp="1"/>
          </p:cNvSpPr>
          <p:nvPr>
            <p:ph/>
          </p:nvPr>
        </p:nvSpPr>
        <p:spPr>
          <a:xfrm>
            <a:off x="129528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77" name="PlaceHolder 5"/>
          <p:cNvSpPr>
            <a:spLocks noGrp="1"/>
          </p:cNvSpPr>
          <p:nvPr>
            <p:ph/>
          </p:nvPr>
        </p:nvSpPr>
        <p:spPr>
          <a:xfrm>
            <a:off x="621504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78"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79" name="PlaceHolder 2"/>
          <p:cNvSpPr>
            <a:spLocks noGrp="1"/>
          </p:cNvSpPr>
          <p:nvPr>
            <p:ph/>
          </p:nvPr>
        </p:nvSpPr>
        <p:spPr>
          <a:xfrm>
            <a:off x="129528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80" name="PlaceHolder 3"/>
          <p:cNvSpPr>
            <a:spLocks noGrp="1"/>
          </p:cNvSpPr>
          <p:nvPr>
            <p:ph/>
          </p:nvPr>
        </p:nvSpPr>
        <p:spPr>
          <a:xfrm>
            <a:off x="454140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81" name="PlaceHolder 4"/>
          <p:cNvSpPr>
            <a:spLocks noGrp="1"/>
          </p:cNvSpPr>
          <p:nvPr>
            <p:ph/>
          </p:nvPr>
        </p:nvSpPr>
        <p:spPr>
          <a:xfrm>
            <a:off x="778788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82" name="PlaceHolder 5"/>
          <p:cNvSpPr>
            <a:spLocks noGrp="1"/>
          </p:cNvSpPr>
          <p:nvPr>
            <p:ph/>
          </p:nvPr>
        </p:nvSpPr>
        <p:spPr>
          <a:xfrm>
            <a:off x="129528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83" name="PlaceHolder 6"/>
          <p:cNvSpPr>
            <a:spLocks noGrp="1"/>
          </p:cNvSpPr>
          <p:nvPr>
            <p:ph/>
          </p:nvPr>
        </p:nvSpPr>
        <p:spPr>
          <a:xfrm>
            <a:off x="454140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84" name="PlaceHolder 7"/>
          <p:cNvSpPr>
            <a:spLocks noGrp="1"/>
          </p:cNvSpPr>
          <p:nvPr>
            <p:ph/>
          </p:nvPr>
        </p:nvSpPr>
        <p:spPr>
          <a:xfrm>
            <a:off x="778788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95"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96" name="PlaceHolder 2"/>
          <p:cNvSpPr>
            <a:spLocks noGrp="1"/>
          </p:cNvSpPr>
          <p:nvPr>
            <p:ph type="subTitle"/>
          </p:nvPr>
        </p:nvSpPr>
        <p:spPr>
          <a:xfrm>
            <a:off x="1295280" y="2024280"/>
            <a:ext cx="9600840" cy="385092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98" name="PlaceHolder 2"/>
          <p:cNvSpPr>
            <a:spLocks noGrp="1"/>
          </p:cNvSpPr>
          <p:nvPr>
            <p:ph/>
          </p:nvPr>
        </p:nvSpPr>
        <p:spPr>
          <a:xfrm>
            <a:off x="1295280" y="2024280"/>
            <a:ext cx="96008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99"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00" name="PlaceHolder 2"/>
          <p:cNvSpPr>
            <a:spLocks noGrp="1"/>
          </p:cNvSpPr>
          <p:nvPr>
            <p:ph/>
          </p:nvPr>
        </p:nvSpPr>
        <p:spPr>
          <a:xfrm>
            <a:off x="129528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01" name="PlaceHolder 3"/>
          <p:cNvSpPr>
            <a:spLocks noGrp="1"/>
          </p:cNvSpPr>
          <p:nvPr>
            <p:ph/>
          </p:nvPr>
        </p:nvSpPr>
        <p:spPr>
          <a:xfrm>
            <a:off x="621504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2"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03" name="PlaceHolder 1"/>
          <p:cNvSpPr>
            <a:spLocks noGrp="1"/>
          </p:cNvSpPr>
          <p:nvPr>
            <p:ph type="subTitle"/>
          </p:nvPr>
        </p:nvSpPr>
        <p:spPr>
          <a:xfrm>
            <a:off x="1295280" y="982080"/>
            <a:ext cx="9600840" cy="272808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04"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05"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06" name="PlaceHolder 3"/>
          <p:cNvSpPr>
            <a:spLocks noGrp="1"/>
          </p:cNvSpPr>
          <p:nvPr>
            <p:ph/>
          </p:nvPr>
        </p:nvSpPr>
        <p:spPr>
          <a:xfrm>
            <a:off x="621504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07" name="PlaceHolder 4"/>
          <p:cNvSpPr>
            <a:spLocks noGrp="1"/>
          </p:cNvSpPr>
          <p:nvPr>
            <p:ph/>
          </p:nvPr>
        </p:nvSpPr>
        <p:spPr>
          <a:xfrm>
            <a:off x="129528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0" name="PlaceHolder 2"/>
          <p:cNvSpPr>
            <a:spLocks noGrp="1"/>
          </p:cNvSpPr>
          <p:nvPr>
            <p:ph/>
          </p:nvPr>
        </p:nvSpPr>
        <p:spPr>
          <a:xfrm>
            <a:off x="129528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1"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2" name="PlaceHolder 4"/>
          <p:cNvSpPr>
            <a:spLocks noGrp="1"/>
          </p:cNvSpPr>
          <p:nvPr>
            <p:ph/>
          </p:nvPr>
        </p:nvSpPr>
        <p:spPr>
          <a:xfrm>
            <a:off x="621504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4EF4D9D8-B39E-401F-892A-C470E4324069}" type="slidenum">
              <a:t>‹N°›</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09" name="PlaceHolder 2"/>
          <p:cNvSpPr>
            <a:spLocks noGrp="1"/>
          </p:cNvSpPr>
          <p:nvPr>
            <p:ph/>
          </p:nvPr>
        </p:nvSpPr>
        <p:spPr>
          <a:xfrm>
            <a:off x="129528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10"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11" name="PlaceHolder 4"/>
          <p:cNvSpPr>
            <a:spLocks noGrp="1"/>
          </p:cNvSpPr>
          <p:nvPr>
            <p:ph/>
          </p:nvPr>
        </p:nvSpPr>
        <p:spPr>
          <a:xfrm>
            <a:off x="621504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13"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14"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15" name="PlaceHolder 4"/>
          <p:cNvSpPr>
            <a:spLocks noGrp="1"/>
          </p:cNvSpPr>
          <p:nvPr>
            <p:ph/>
          </p:nvPr>
        </p:nvSpPr>
        <p:spPr>
          <a:xfrm>
            <a:off x="1295280" y="403596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6"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17" name="PlaceHolder 2"/>
          <p:cNvSpPr>
            <a:spLocks noGrp="1"/>
          </p:cNvSpPr>
          <p:nvPr>
            <p:ph/>
          </p:nvPr>
        </p:nvSpPr>
        <p:spPr>
          <a:xfrm>
            <a:off x="1295280" y="202428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18" name="PlaceHolder 3"/>
          <p:cNvSpPr>
            <a:spLocks noGrp="1"/>
          </p:cNvSpPr>
          <p:nvPr>
            <p:ph/>
          </p:nvPr>
        </p:nvSpPr>
        <p:spPr>
          <a:xfrm>
            <a:off x="1295280" y="403596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9"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20"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21"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22" name="PlaceHolder 4"/>
          <p:cNvSpPr>
            <a:spLocks noGrp="1"/>
          </p:cNvSpPr>
          <p:nvPr>
            <p:ph/>
          </p:nvPr>
        </p:nvSpPr>
        <p:spPr>
          <a:xfrm>
            <a:off x="129528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23" name="PlaceHolder 5"/>
          <p:cNvSpPr>
            <a:spLocks noGrp="1"/>
          </p:cNvSpPr>
          <p:nvPr>
            <p:ph/>
          </p:nvPr>
        </p:nvSpPr>
        <p:spPr>
          <a:xfrm>
            <a:off x="621504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4"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25" name="PlaceHolder 2"/>
          <p:cNvSpPr>
            <a:spLocks noGrp="1"/>
          </p:cNvSpPr>
          <p:nvPr>
            <p:ph/>
          </p:nvPr>
        </p:nvSpPr>
        <p:spPr>
          <a:xfrm>
            <a:off x="129528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26" name="PlaceHolder 3"/>
          <p:cNvSpPr>
            <a:spLocks noGrp="1"/>
          </p:cNvSpPr>
          <p:nvPr>
            <p:ph/>
          </p:nvPr>
        </p:nvSpPr>
        <p:spPr>
          <a:xfrm>
            <a:off x="454140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27" name="PlaceHolder 4"/>
          <p:cNvSpPr>
            <a:spLocks noGrp="1"/>
          </p:cNvSpPr>
          <p:nvPr>
            <p:ph/>
          </p:nvPr>
        </p:nvSpPr>
        <p:spPr>
          <a:xfrm>
            <a:off x="778788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28" name="PlaceHolder 5"/>
          <p:cNvSpPr>
            <a:spLocks noGrp="1"/>
          </p:cNvSpPr>
          <p:nvPr>
            <p:ph/>
          </p:nvPr>
        </p:nvSpPr>
        <p:spPr>
          <a:xfrm>
            <a:off x="129528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29" name="PlaceHolder 6"/>
          <p:cNvSpPr>
            <a:spLocks noGrp="1"/>
          </p:cNvSpPr>
          <p:nvPr>
            <p:ph/>
          </p:nvPr>
        </p:nvSpPr>
        <p:spPr>
          <a:xfrm>
            <a:off x="454140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30" name="PlaceHolder 7"/>
          <p:cNvSpPr>
            <a:spLocks noGrp="1"/>
          </p:cNvSpPr>
          <p:nvPr>
            <p:ph/>
          </p:nvPr>
        </p:nvSpPr>
        <p:spPr>
          <a:xfrm>
            <a:off x="778788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lstStyle/>
          <a:p>
            <a:r>
              <a:t>Footer</a:t>
            </a:r>
          </a:p>
        </p:txBody>
      </p:sp>
      <p:sp>
        <p:nvSpPr>
          <p:cNvPr id="3" name="PlaceHolder 2"/>
          <p:cNvSpPr>
            <a:spLocks noGrp="1"/>
          </p:cNvSpPr>
          <p:nvPr>
            <p:ph type="sldNum" idx="12"/>
          </p:nvPr>
        </p:nvSpPr>
        <p:spPr/>
        <p:txBody>
          <a:bodyPr/>
          <a:lstStyle/>
          <a:p>
            <a:fld id="{72809692-0D64-46E8-897C-1EF3873A1EBE}" type="slidenum">
              <a:t>‹N°›</a:t>
            </a:fld>
            <a:endParaRPr/>
          </a:p>
        </p:txBody>
      </p:sp>
      <p:sp>
        <p:nvSpPr>
          <p:cNvPr id="4" name="PlaceHolder 3"/>
          <p:cNvSpPr>
            <a:spLocks noGrp="1"/>
          </p:cNvSpPr>
          <p:nvPr>
            <p:ph type="dt" idx="10"/>
          </p:nvPr>
        </p:nvSpPr>
        <p:spPr/>
        <p:txBody>
          <a:body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42"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43" name="PlaceHolder 2"/>
          <p:cNvSpPr>
            <a:spLocks noGrp="1"/>
          </p:cNvSpPr>
          <p:nvPr>
            <p:ph type="subTitle"/>
          </p:nvPr>
        </p:nvSpPr>
        <p:spPr>
          <a:xfrm>
            <a:off x="1295280" y="2024280"/>
            <a:ext cx="9600840" cy="385092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95C8FC7E-30D4-4C4A-8A3A-2CE53B7354F4}" type="slidenum">
              <a:t>‹N°›</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44"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45" name="PlaceHolder 2"/>
          <p:cNvSpPr>
            <a:spLocks noGrp="1"/>
          </p:cNvSpPr>
          <p:nvPr>
            <p:ph/>
          </p:nvPr>
        </p:nvSpPr>
        <p:spPr>
          <a:xfrm>
            <a:off x="1295280" y="2024280"/>
            <a:ext cx="96008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DEFBFFF8-608E-4E1F-B303-67F0233BCF9E}" type="slidenum">
              <a:t>‹N°›</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46"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47" name="PlaceHolder 2"/>
          <p:cNvSpPr>
            <a:spLocks noGrp="1"/>
          </p:cNvSpPr>
          <p:nvPr>
            <p:ph/>
          </p:nvPr>
        </p:nvSpPr>
        <p:spPr>
          <a:xfrm>
            <a:off x="129528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48" name="PlaceHolder 3"/>
          <p:cNvSpPr>
            <a:spLocks noGrp="1"/>
          </p:cNvSpPr>
          <p:nvPr>
            <p:ph/>
          </p:nvPr>
        </p:nvSpPr>
        <p:spPr>
          <a:xfrm>
            <a:off x="621504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5" name="PlaceHolder 4"/>
          <p:cNvSpPr>
            <a:spLocks noGrp="1"/>
          </p:cNvSpPr>
          <p:nvPr>
            <p:ph type="ftr" idx="11"/>
          </p:nvPr>
        </p:nvSpPr>
        <p:spPr/>
        <p:txBody>
          <a:bodyPr/>
          <a:lstStyle/>
          <a:p>
            <a:r>
              <a:t>Footer</a:t>
            </a:r>
          </a:p>
        </p:txBody>
      </p:sp>
      <p:sp>
        <p:nvSpPr>
          <p:cNvPr id="6" name="PlaceHolder 5"/>
          <p:cNvSpPr>
            <a:spLocks noGrp="1"/>
          </p:cNvSpPr>
          <p:nvPr>
            <p:ph type="sldNum" idx="12"/>
          </p:nvPr>
        </p:nvSpPr>
        <p:spPr/>
        <p:txBody>
          <a:bodyPr/>
          <a:lstStyle/>
          <a:p>
            <a:fld id="{C6CD2C6D-D2A3-4B83-9DEE-8E2AACFA69CA}" type="slidenum">
              <a:t>‹N°›</a:t>
            </a:fld>
            <a:endParaRPr/>
          </a:p>
        </p:txBody>
      </p:sp>
      <p:sp>
        <p:nvSpPr>
          <p:cNvPr id="7" name="PlaceHolder 6"/>
          <p:cNvSpPr>
            <a:spLocks noGrp="1"/>
          </p:cNvSpPr>
          <p:nvPr>
            <p:ph type="dt" idx="10"/>
          </p:nvPr>
        </p:nvSpPr>
        <p:spPr/>
        <p:txBody>
          <a:body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49"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 name="PlaceHolder 2"/>
          <p:cNvSpPr>
            <a:spLocks noGrp="1"/>
          </p:cNvSpPr>
          <p:nvPr>
            <p:ph type="ftr" idx="11"/>
          </p:nvPr>
        </p:nvSpPr>
        <p:spPr/>
        <p:txBody>
          <a:bodyPr/>
          <a:lstStyle/>
          <a:p>
            <a:r>
              <a:t>Footer</a:t>
            </a:r>
          </a:p>
        </p:txBody>
      </p:sp>
      <p:sp>
        <p:nvSpPr>
          <p:cNvPr id="4" name="PlaceHolder 3"/>
          <p:cNvSpPr>
            <a:spLocks noGrp="1"/>
          </p:cNvSpPr>
          <p:nvPr>
            <p:ph type="sldNum" idx="12"/>
          </p:nvPr>
        </p:nvSpPr>
        <p:spPr/>
        <p:txBody>
          <a:bodyPr/>
          <a:lstStyle/>
          <a:p>
            <a:fld id="{495B68BC-E3E4-48DF-8FAF-4262BBA39AC2}" type="slidenum">
              <a:t>‹N°›</a:t>
            </a:fld>
            <a:endParaRPr/>
          </a:p>
        </p:txBody>
      </p:sp>
      <p:sp>
        <p:nvSpPr>
          <p:cNvPr id="5" name="PlaceHolder 4"/>
          <p:cNvSpPr>
            <a:spLocks noGrp="1"/>
          </p:cNvSpPr>
          <p:nvPr>
            <p:ph type="dt" idx="10"/>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4"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5"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6" name="PlaceHolder 4"/>
          <p:cNvSpPr>
            <a:spLocks noGrp="1"/>
          </p:cNvSpPr>
          <p:nvPr>
            <p:ph/>
          </p:nvPr>
        </p:nvSpPr>
        <p:spPr>
          <a:xfrm>
            <a:off x="1295280" y="403596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562598A2-029A-4810-BCBD-03D2513D07FE}" type="slidenum">
              <a:t>‹N°›</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50" name="PlaceHolder 1"/>
          <p:cNvSpPr>
            <a:spLocks noGrp="1"/>
          </p:cNvSpPr>
          <p:nvPr>
            <p:ph type="subTitle"/>
          </p:nvPr>
        </p:nvSpPr>
        <p:spPr>
          <a:xfrm>
            <a:off x="1295280" y="982080"/>
            <a:ext cx="9600840" cy="272808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
        <p:nvSpPr>
          <p:cNvPr id="3" name="PlaceHolder 2"/>
          <p:cNvSpPr>
            <a:spLocks noGrp="1"/>
          </p:cNvSpPr>
          <p:nvPr>
            <p:ph type="ftr" idx="11"/>
          </p:nvPr>
        </p:nvSpPr>
        <p:spPr/>
        <p:txBody>
          <a:bodyPr/>
          <a:lstStyle/>
          <a:p>
            <a:r>
              <a:t>Footer</a:t>
            </a:r>
          </a:p>
        </p:txBody>
      </p:sp>
      <p:sp>
        <p:nvSpPr>
          <p:cNvPr id="4" name="PlaceHolder 3"/>
          <p:cNvSpPr>
            <a:spLocks noGrp="1"/>
          </p:cNvSpPr>
          <p:nvPr>
            <p:ph type="sldNum" idx="12"/>
          </p:nvPr>
        </p:nvSpPr>
        <p:spPr/>
        <p:txBody>
          <a:bodyPr/>
          <a:lstStyle/>
          <a:p>
            <a:fld id="{20AF853C-78AA-4739-9BA3-2AF0073FA35D}" type="slidenum">
              <a:t>‹N°›</a:t>
            </a:fld>
            <a:endParaRPr/>
          </a:p>
        </p:txBody>
      </p:sp>
      <p:sp>
        <p:nvSpPr>
          <p:cNvPr id="5" name="PlaceHolder 4"/>
          <p:cNvSpPr>
            <a:spLocks noGrp="1"/>
          </p:cNvSpPr>
          <p:nvPr>
            <p:ph type="dt" idx="10"/>
          </p:nvPr>
        </p:nvSpPr>
        <p:spPr/>
        <p:txBody>
          <a:body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51"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52"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53" name="PlaceHolder 3"/>
          <p:cNvSpPr>
            <a:spLocks noGrp="1"/>
          </p:cNvSpPr>
          <p:nvPr>
            <p:ph/>
          </p:nvPr>
        </p:nvSpPr>
        <p:spPr>
          <a:xfrm>
            <a:off x="621504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54" name="PlaceHolder 4"/>
          <p:cNvSpPr>
            <a:spLocks noGrp="1"/>
          </p:cNvSpPr>
          <p:nvPr>
            <p:ph/>
          </p:nvPr>
        </p:nvSpPr>
        <p:spPr>
          <a:xfrm>
            <a:off x="129528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8461DA33-213E-4937-97DA-76730F8A921D}" type="slidenum">
              <a:t>‹N°›</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55"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56" name="PlaceHolder 2"/>
          <p:cNvSpPr>
            <a:spLocks noGrp="1"/>
          </p:cNvSpPr>
          <p:nvPr>
            <p:ph/>
          </p:nvPr>
        </p:nvSpPr>
        <p:spPr>
          <a:xfrm>
            <a:off x="129528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57"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58" name="PlaceHolder 4"/>
          <p:cNvSpPr>
            <a:spLocks noGrp="1"/>
          </p:cNvSpPr>
          <p:nvPr>
            <p:ph/>
          </p:nvPr>
        </p:nvSpPr>
        <p:spPr>
          <a:xfrm>
            <a:off x="621504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B61A89AF-3512-48E7-BE12-75B6E5F8A610}" type="slidenum">
              <a:t>‹N°›</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59"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60"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61"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62" name="PlaceHolder 4"/>
          <p:cNvSpPr>
            <a:spLocks noGrp="1"/>
          </p:cNvSpPr>
          <p:nvPr>
            <p:ph/>
          </p:nvPr>
        </p:nvSpPr>
        <p:spPr>
          <a:xfrm>
            <a:off x="1295280" y="403596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A651940E-14CD-4040-BE2C-85285A699611}" type="slidenum">
              <a:t>‹N°›</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63"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64" name="PlaceHolder 2"/>
          <p:cNvSpPr>
            <a:spLocks noGrp="1"/>
          </p:cNvSpPr>
          <p:nvPr>
            <p:ph/>
          </p:nvPr>
        </p:nvSpPr>
        <p:spPr>
          <a:xfrm>
            <a:off x="1295280" y="202428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65" name="PlaceHolder 3"/>
          <p:cNvSpPr>
            <a:spLocks noGrp="1"/>
          </p:cNvSpPr>
          <p:nvPr>
            <p:ph/>
          </p:nvPr>
        </p:nvSpPr>
        <p:spPr>
          <a:xfrm>
            <a:off x="1295280" y="403596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5" name="PlaceHolder 4"/>
          <p:cNvSpPr>
            <a:spLocks noGrp="1"/>
          </p:cNvSpPr>
          <p:nvPr>
            <p:ph type="ftr" idx="11"/>
          </p:nvPr>
        </p:nvSpPr>
        <p:spPr/>
        <p:txBody>
          <a:bodyPr/>
          <a:lstStyle/>
          <a:p>
            <a:r>
              <a:t>Footer</a:t>
            </a:r>
          </a:p>
        </p:txBody>
      </p:sp>
      <p:sp>
        <p:nvSpPr>
          <p:cNvPr id="6" name="PlaceHolder 5"/>
          <p:cNvSpPr>
            <a:spLocks noGrp="1"/>
          </p:cNvSpPr>
          <p:nvPr>
            <p:ph type="sldNum" idx="12"/>
          </p:nvPr>
        </p:nvSpPr>
        <p:spPr/>
        <p:txBody>
          <a:bodyPr/>
          <a:lstStyle/>
          <a:p>
            <a:fld id="{EA97A29F-ABA4-47BE-A342-1F1B34C05F76}" type="slidenum">
              <a:t>‹N°›</a:t>
            </a:fld>
            <a:endParaRPr/>
          </a:p>
        </p:txBody>
      </p:sp>
      <p:sp>
        <p:nvSpPr>
          <p:cNvPr id="7" name="PlaceHolder 6"/>
          <p:cNvSpPr>
            <a:spLocks noGrp="1"/>
          </p:cNvSpPr>
          <p:nvPr>
            <p:ph type="dt" idx="10"/>
          </p:nvPr>
        </p:nvSpPr>
        <p:spPr/>
        <p:txBody>
          <a:body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66"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67"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68"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69" name="PlaceHolder 4"/>
          <p:cNvSpPr>
            <a:spLocks noGrp="1"/>
          </p:cNvSpPr>
          <p:nvPr>
            <p:ph/>
          </p:nvPr>
        </p:nvSpPr>
        <p:spPr>
          <a:xfrm>
            <a:off x="129528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70" name="PlaceHolder 5"/>
          <p:cNvSpPr>
            <a:spLocks noGrp="1"/>
          </p:cNvSpPr>
          <p:nvPr>
            <p:ph/>
          </p:nvPr>
        </p:nvSpPr>
        <p:spPr>
          <a:xfrm>
            <a:off x="621504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7" name="PlaceHolder 6"/>
          <p:cNvSpPr>
            <a:spLocks noGrp="1"/>
          </p:cNvSpPr>
          <p:nvPr>
            <p:ph type="ftr" idx="11"/>
          </p:nvPr>
        </p:nvSpPr>
        <p:spPr/>
        <p:txBody>
          <a:bodyPr/>
          <a:lstStyle/>
          <a:p>
            <a:r>
              <a:t>Footer</a:t>
            </a:r>
          </a:p>
        </p:txBody>
      </p:sp>
      <p:sp>
        <p:nvSpPr>
          <p:cNvPr id="8" name="PlaceHolder 7"/>
          <p:cNvSpPr>
            <a:spLocks noGrp="1"/>
          </p:cNvSpPr>
          <p:nvPr>
            <p:ph type="sldNum" idx="12"/>
          </p:nvPr>
        </p:nvSpPr>
        <p:spPr/>
        <p:txBody>
          <a:bodyPr/>
          <a:lstStyle/>
          <a:p>
            <a:fld id="{70C1A2B5-0DC8-45D7-A04D-69480713B394}" type="slidenum">
              <a:t>‹N°›</a:t>
            </a:fld>
            <a:endParaRPr/>
          </a:p>
        </p:txBody>
      </p:sp>
      <p:sp>
        <p:nvSpPr>
          <p:cNvPr id="9" name="PlaceHolder 8"/>
          <p:cNvSpPr>
            <a:spLocks noGrp="1"/>
          </p:cNvSpPr>
          <p:nvPr>
            <p:ph type="dt" idx="10"/>
          </p:nvPr>
        </p:nvSpPr>
        <p:spPr/>
        <p:txBody>
          <a:body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1"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72" name="PlaceHolder 2"/>
          <p:cNvSpPr>
            <a:spLocks noGrp="1"/>
          </p:cNvSpPr>
          <p:nvPr>
            <p:ph/>
          </p:nvPr>
        </p:nvSpPr>
        <p:spPr>
          <a:xfrm>
            <a:off x="129528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73" name="PlaceHolder 3"/>
          <p:cNvSpPr>
            <a:spLocks noGrp="1"/>
          </p:cNvSpPr>
          <p:nvPr>
            <p:ph/>
          </p:nvPr>
        </p:nvSpPr>
        <p:spPr>
          <a:xfrm>
            <a:off x="454140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74" name="PlaceHolder 4"/>
          <p:cNvSpPr>
            <a:spLocks noGrp="1"/>
          </p:cNvSpPr>
          <p:nvPr>
            <p:ph/>
          </p:nvPr>
        </p:nvSpPr>
        <p:spPr>
          <a:xfrm>
            <a:off x="778788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75" name="PlaceHolder 5"/>
          <p:cNvSpPr>
            <a:spLocks noGrp="1"/>
          </p:cNvSpPr>
          <p:nvPr>
            <p:ph/>
          </p:nvPr>
        </p:nvSpPr>
        <p:spPr>
          <a:xfrm>
            <a:off x="129528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76" name="PlaceHolder 6"/>
          <p:cNvSpPr>
            <a:spLocks noGrp="1"/>
          </p:cNvSpPr>
          <p:nvPr>
            <p:ph/>
          </p:nvPr>
        </p:nvSpPr>
        <p:spPr>
          <a:xfrm>
            <a:off x="454140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77" name="PlaceHolder 7"/>
          <p:cNvSpPr>
            <a:spLocks noGrp="1"/>
          </p:cNvSpPr>
          <p:nvPr>
            <p:ph/>
          </p:nvPr>
        </p:nvSpPr>
        <p:spPr>
          <a:xfrm>
            <a:off x="778788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9" name="PlaceHolder 8"/>
          <p:cNvSpPr>
            <a:spLocks noGrp="1"/>
          </p:cNvSpPr>
          <p:nvPr>
            <p:ph type="ftr" idx="11"/>
          </p:nvPr>
        </p:nvSpPr>
        <p:spPr/>
        <p:txBody>
          <a:bodyPr/>
          <a:lstStyle/>
          <a:p>
            <a:r>
              <a:t>Footer</a:t>
            </a:r>
          </a:p>
        </p:txBody>
      </p:sp>
      <p:sp>
        <p:nvSpPr>
          <p:cNvPr id="10" name="PlaceHolder 9"/>
          <p:cNvSpPr>
            <a:spLocks noGrp="1"/>
          </p:cNvSpPr>
          <p:nvPr>
            <p:ph type="sldNum" idx="12"/>
          </p:nvPr>
        </p:nvSpPr>
        <p:spPr/>
        <p:txBody>
          <a:bodyPr/>
          <a:lstStyle/>
          <a:p>
            <a:fld id="{DE4BFFB3-374C-45D2-9868-8642B4DAD64A}" type="slidenum">
              <a:t>‹N°›</a:t>
            </a:fld>
            <a:endParaRPr/>
          </a:p>
        </p:txBody>
      </p:sp>
      <p:sp>
        <p:nvSpPr>
          <p:cNvPr id="11" name="PlaceHolder 10"/>
          <p:cNvSpPr>
            <a:spLocks noGrp="1"/>
          </p:cNvSpPr>
          <p:nvPr>
            <p:ph type="dt" idx="10"/>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3.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3.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3.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image" Target="../media/image3.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2.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grpSp>
        <p:nvGrpSpPr>
          <p:cNvPr id="16" name="Group 6"/>
          <p:cNvGrpSpPr/>
          <p:nvPr/>
        </p:nvGrpSpPr>
        <p:grpSpPr>
          <a:xfrm>
            <a:off x="-15840" y="0"/>
            <a:ext cx="12229560" cy="6855840"/>
            <a:chOff x="-15840" y="0"/>
            <a:chExt cx="12229560" cy="6855840"/>
          </a:xfrm>
        </p:grpSpPr>
        <p:pic>
          <p:nvPicPr>
            <p:cNvPr id="17" name="Picture 7" descr="HD-PanelContent.png"/>
            <p:cNvPicPr/>
            <p:nvPr/>
          </p:nvPicPr>
          <p:blipFill>
            <a:blip r:embed="rId15"/>
            <a:stretch/>
          </p:blipFill>
          <p:spPr>
            <a:xfrm>
              <a:off x="0" y="0"/>
              <a:ext cx="12188520" cy="6855840"/>
            </a:xfrm>
            <a:prstGeom prst="rect">
              <a:avLst/>
            </a:prstGeom>
            <a:ln w="0">
              <a:noFill/>
            </a:ln>
          </p:spPr>
        </p:pic>
        <p:sp>
          <p:nvSpPr>
            <p:cNvPr id="2" name="Rectangle 8"/>
            <p:cNvSpPr/>
            <p:nvPr/>
          </p:nvSpPr>
          <p:spPr>
            <a:xfrm>
              <a:off x="608040" y="609480"/>
              <a:ext cx="10972440" cy="5638320"/>
            </a:xfrm>
            <a:prstGeom prst="rect">
              <a:avLst/>
            </a:prstGeom>
            <a:noFill/>
            <a:ln w="15875">
              <a:solidFill>
                <a:srgbClr val="83992A"/>
              </a:solidFill>
              <a:miter/>
            </a:ln>
            <a:effectLst>
              <a:innerShdw blurRad="25400" dist="12700" dir="13500000">
                <a:srgbClr val="000000">
                  <a:alpha val="45000"/>
                </a:srgbClr>
              </a:innerShdw>
            </a:effectLst>
          </p:spPr>
          <p:style>
            <a:lnRef idx="1">
              <a:schemeClr val="accent1"/>
            </a:lnRef>
            <a:fillRef idx="3">
              <a:schemeClr val="accent1"/>
            </a:fillRef>
            <a:effectRef idx="2">
              <a:schemeClr val="accent1"/>
            </a:effectRef>
            <a:fontRef idx="minor"/>
          </p:style>
        </p:sp>
        <p:pic>
          <p:nvPicPr>
            <p:cNvPr id="3" name="Picture 9" descr="HDRibbonContent-UniformTrim.png"/>
            <p:cNvPicPr/>
            <p:nvPr/>
          </p:nvPicPr>
          <p:blipFill>
            <a:blip r:embed="rId16"/>
            <a:stretch/>
          </p:blipFill>
          <p:spPr>
            <a:xfrm>
              <a:off x="-15840" y="3153960"/>
              <a:ext cx="776880" cy="606240"/>
            </a:xfrm>
            <a:prstGeom prst="rect">
              <a:avLst/>
            </a:prstGeom>
            <a:ln w="0">
              <a:noFill/>
            </a:ln>
          </p:spPr>
        </p:pic>
        <p:pic>
          <p:nvPicPr>
            <p:cNvPr id="4" name="Picture 10" descr="HDRibbonContent-UniformTrim.png"/>
            <p:cNvPicPr/>
            <p:nvPr/>
          </p:nvPicPr>
          <p:blipFill>
            <a:blip r:embed="rId16"/>
            <a:stretch/>
          </p:blipFill>
          <p:spPr>
            <a:xfrm>
              <a:off x="11436840" y="3153960"/>
              <a:ext cx="776880" cy="606240"/>
            </a:xfrm>
            <a:prstGeom prst="rect">
              <a:avLst/>
            </a:prstGeom>
            <a:ln w="0">
              <a:noFill/>
            </a:ln>
          </p:spPr>
        </p:pic>
      </p:grpSp>
      <p:grpSp>
        <p:nvGrpSpPr>
          <p:cNvPr id="5" name="Group 6"/>
          <p:cNvGrpSpPr/>
          <p:nvPr/>
        </p:nvGrpSpPr>
        <p:grpSpPr>
          <a:xfrm>
            <a:off x="-16920" y="0"/>
            <a:ext cx="12230640" cy="6855840"/>
            <a:chOff x="-16920" y="0"/>
            <a:chExt cx="12230640" cy="6855840"/>
          </a:xfrm>
        </p:grpSpPr>
        <p:pic>
          <p:nvPicPr>
            <p:cNvPr id="6" name="Picture 15" descr="HD-PanelTitleR1.png"/>
            <p:cNvPicPr/>
            <p:nvPr/>
          </p:nvPicPr>
          <p:blipFill>
            <a:blip r:embed="rId17"/>
            <a:stretch/>
          </p:blipFill>
          <p:spPr>
            <a:xfrm>
              <a:off x="0" y="0"/>
              <a:ext cx="12188520" cy="6855840"/>
            </a:xfrm>
            <a:prstGeom prst="rect">
              <a:avLst/>
            </a:prstGeom>
            <a:ln w="0">
              <a:noFill/>
            </a:ln>
          </p:spPr>
        </p:pic>
        <p:sp>
          <p:nvSpPr>
            <p:cNvPr id="7" name="Rectangle 25"/>
            <p:cNvSpPr/>
            <p:nvPr/>
          </p:nvSpPr>
          <p:spPr>
            <a:xfrm>
              <a:off x="2328480" y="1540800"/>
              <a:ext cx="7543440" cy="3835080"/>
            </a:xfrm>
            <a:prstGeom prst="rect">
              <a:avLst/>
            </a:prstGeom>
            <a:noFill/>
            <a:ln w="15875">
              <a:solidFill>
                <a:srgbClr val="83992A"/>
              </a:solidFill>
              <a:miter/>
            </a:ln>
            <a:effectLst>
              <a:innerShdw blurRad="25400" dist="12700" dir="13500000">
                <a:srgbClr val="000000">
                  <a:alpha val="45000"/>
                </a:srgbClr>
              </a:innerShdw>
            </a:effectLst>
          </p:spPr>
          <p:style>
            <a:lnRef idx="1">
              <a:schemeClr val="accent1"/>
            </a:lnRef>
            <a:fillRef idx="3">
              <a:schemeClr val="accent1"/>
            </a:fillRef>
            <a:effectRef idx="2">
              <a:schemeClr val="accent1"/>
            </a:effectRef>
            <a:fontRef idx="minor"/>
          </p:style>
        </p:sp>
        <p:pic>
          <p:nvPicPr>
            <p:cNvPr id="8" name="Picture 16" descr="HDRibbonTitle-UniformTrim.png"/>
            <p:cNvPicPr/>
            <p:nvPr/>
          </p:nvPicPr>
          <p:blipFill>
            <a:blip r:embed="rId18"/>
            <a:stretch/>
          </p:blipFill>
          <p:spPr>
            <a:xfrm>
              <a:off x="-16920" y="3147480"/>
              <a:ext cx="2477520" cy="612360"/>
            </a:xfrm>
            <a:prstGeom prst="rect">
              <a:avLst/>
            </a:prstGeom>
            <a:ln w="0">
              <a:noFill/>
            </a:ln>
          </p:spPr>
        </p:pic>
        <p:pic>
          <p:nvPicPr>
            <p:cNvPr id="9" name="Picture 19" descr="HDRibbonTitle-UniformTrim.png"/>
            <p:cNvPicPr/>
            <p:nvPr/>
          </p:nvPicPr>
          <p:blipFill>
            <a:blip r:embed="rId18"/>
            <a:stretch/>
          </p:blipFill>
          <p:spPr>
            <a:xfrm>
              <a:off x="9736200" y="3147480"/>
              <a:ext cx="2477520" cy="612360"/>
            </a:xfrm>
            <a:prstGeom prst="rect">
              <a:avLst/>
            </a:prstGeom>
            <a:ln w="0">
              <a:noFill/>
            </a:ln>
          </p:spPr>
        </p:pic>
      </p:grpSp>
      <p:sp>
        <p:nvSpPr>
          <p:cNvPr id="10" name="PlaceHolder 1"/>
          <p:cNvSpPr>
            <a:spLocks noGrp="1"/>
          </p:cNvSpPr>
          <p:nvPr>
            <p:ph type="title"/>
          </p:nvPr>
        </p:nvSpPr>
        <p:spPr>
          <a:xfrm>
            <a:off x="2692440" y="1871280"/>
            <a:ext cx="6815160" cy="1515240"/>
          </a:xfrm>
          <a:prstGeom prst="rect">
            <a:avLst/>
          </a:prstGeom>
          <a:noFill/>
          <a:ln w="0">
            <a:noFill/>
          </a:ln>
        </p:spPr>
        <p:txBody>
          <a:bodyPr anchor="b">
            <a:noAutofit/>
          </a:bodyPr>
          <a:lstStyle/>
          <a:p>
            <a:pPr algn="ctr">
              <a:lnSpc>
                <a:spcPct val="100000"/>
              </a:lnSpc>
              <a:buNone/>
            </a:pPr>
            <a:r>
              <a:rPr lang="fr-FR" sz="5400" b="0" strike="noStrike" spc="-1">
                <a:solidFill>
                  <a:srgbClr val="262626"/>
                </a:solidFill>
                <a:latin typeface="Garamond"/>
              </a:rPr>
              <a:t>Modifiez le style du titre</a:t>
            </a:r>
            <a:endParaRPr lang="en-US" sz="5400" b="0" strike="noStrike" spc="-1">
              <a:solidFill>
                <a:srgbClr val="000000"/>
              </a:solidFill>
              <a:latin typeface="Garamond"/>
            </a:endParaRPr>
          </a:p>
        </p:txBody>
      </p:sp>
      <p:sp>
        <p:nvSpPr>
          <p:cNvPr id="11" name="PlaceHolder 2"/>
          <p:cNvSpPr>
            <a:spLocks noGrp="1"/>
          </p:cNvSpPr>
          <p:nvPr>
            <p:ph type="dt" idx="1"/>
          </p:nvPr>
        </p:nvSpPr>
        <p:spPr>
          <a:xfrm>
            <a:off x="7983360" y="5037840"/>
            <a:ext cx="897120" cy="279000"/>
          </a:xfrm>
          <a:prstGeom prst="rect">
            <a:avLst/>
          </a:prstGeom>
          <a:noFill/>
          <a:ln w="0">
            <a:noFill/>
          </a:ln>
        </p:spPr>
        <p:txBody>
          <a:bodyPr anchor="ctr">
            <a:noAutofit/>
          </a:bodyPr>
          <a:lstStyle>
            <a:lvl1pPr algn="r">
              <a:lnSpc>
                <a:spcPct val="100000"/>
              </a:lnSpc>
              <a:buNone/>
              <a:defRPr lang="en-US" sz="1000" b="0" strike="noStrike" spc="-1">
                <a:solidFill>
                  <a:srgbClr val="000000"/>
                </a:solidFill>
                <a:latin typeface="Garamond"/>
              </a:defRPr>
            </a:lvl1pPr>
          </a:lstStyle>
          <a:p>
            <a:pPr algn="r">
              <a:lnSpc>
                <a:spcPct val="100000"/>
              </a:lnSpc>
              <a:buNone/>
            </a:pPr>
            <a:r>
              <a:rPr lang="en-US" sz="1000" b="0" strike="noStrike" spc="-1">
                <a:solidFill>
                  <a:srgbClr val="000000"/>
                </a:solidFill>
                <a:latin typeface="Garamond"/>
              </a:rPr>
              <a:t>&lt;date/heure&gt;</a:t>
            </a:r>
            <a:endParaRPr lang="fr-FR" sz="1000" b="0" strike="noStrike" spc="-1">
              <a:latin typeface="Times New Roman"/>
            </a:endParaRPr>
          </a:p>
        </p:txBody>
      </p:sp>
      <p:sp>
        <p:nvSpPr>
          <p:cNvPr id="12" name="PlaceHolder 3"/>
          <p:cNvSpPr>
            <a:spLocks noGrp="1"/>
          </p:cNvSpPr>
          <p:nvPr>
            <p:ph type="ftr" idx="2"/>
          </p:nvPr>
        </p:nvSpPr>
        <p:spPr>
          <a:xfrm>
            <a:off x="2692440" y="5037840"/>
            <a:ext cx="5214240" cy="279000"/>
          </a:xfrm>
          <a:prstGeom prst="rect">
            <a:avLst/>
          </a:prstGeom>
          <a:noFill/>
          <a:ln w="0">
            <a:noFill/>
          </a:ln>
        </p:spPr>
        <p:txBody>
          <a:bodyPr anchor="ctr">
            <a:noAutofit/>
          </a:bodyPr>
          <a:lstStyle>
            <a:lvl1pPr algn="ctr">
              <a:buNone/>
              <a:defRPr lang="fr-FR" sz="1400" b="0" strike="noStrike" spc="-1">
                <a:latin typeface="Times New Roman"/>
              </a:defRPr>
            </a:lvl1pPr>
          </a:lstStyle>
          <a:p>
            <a:pPr algn="ctr">
              <a:buNone/>
            </a:pPr>
            <a:r>
              <a:rPr lang="fr-FR" sz="1400" b="0" strike="noStrike" spc="-1">
                <a:latin typeface="Times New Roman"/>
              </a:rPr>
              <a:t>&lt;pied de page&gt;</a:t>
            </a:r>
          </a:p>
        </p:txBody>
      </p:sp>
      <p:sp>
        <p:nvSpPr>
          <p:cNvPr id="13" name="PlaceHolder 4"/>
          <p:cNvSpPr>
            <a:spLocks noGrp="1"/>
          </p:cNvSpPr>
          <p:nvPr>
            <p:ph type="sldNum" idx="3"/>
          </p:nvPr>
        </p:nvSpPr>
        <p:spPr>
          <a:xfrm>
            <a:off x="8956800" y="5037840"/>
            <a:ext cx="550800" cy="279000"/>
          </a:xfrm>
          <a:prstGeom prst="rect">
            <a:avLst/>
          </a:prstGeom>
          <a:noFill/>
          <a:ln w="0">
            <a:noFill/>
          </a:ln>
        </p:spPr>
        <p:txBody>
          <a:bodyPr anchor="ctr">
            <a:noAutofit/>
          </a:bodyPr>
          <a:lstStyle>
            <a:lvl1pPr algn="r">
              <a:lnSpc>
                <a:spcPct val="100000"/>
              </a:lnSpc>
              <a:buNone/>
              <a:defRPr lang="en-US" sz="1000" b="0" strike="noStrike" spc="-1">
                <a:solidFill>
                  <a:srgbClr val="000000"/>
                </a:solidFill>
                <a:latin typeface="Garamond"/>
              </a:defRPr>
            </a:lvl1pPr>
          </a:lstStyle>
          <a:p>
            <a:pPr algn="r">
              <a:lnSpc>
                <a:spcPct val="100000"/>
              </a:lnSpc>
              <a:buNone/>
            </a:pPr>
            <a:fld id="{616E61EA-E2FB-4304-B614-5DA8CEEB2935}" type="slidenum">
              <a:rPr lang="en-US" sz="1000" b="0" strike="noStrike" spc="-1">
                <a:solidFill>
                  <a:srgbClr val="000000"/>
                </a:solidFill>
                <a:latin typeface="Garamond"/>
              </a:rPr>
              <a:t>‹N°›</a:t>
            </a:fld>
            <a:endParaRPr lang="fr-FR" sz="1000" b="0" strike="noStrike" spc="-1">
              <a:latin typeface="Times New Roman"/>
            </a:endParaRPr>
          </a:p>
        </p:txBody>
      </p:sp>
      <p:sp>
        <p:nvSpPr>
          <p:cNvPr id="14" name="Straight Connector 14"/>
          <p:cNvSpPr/>
          <p:nvPr/>
        </p:nvSpPr>
        <p:spPr>
          <a:xfrm>
            <a:off x="2692080" y="3521880"/>
            <a:ext cx="6815880" cy="360"/>
          </a:xfrm>
          <a:prstGeom prst="line">
            <a:avLst/>
          </a:prstGeom>
          <a:ln>
            <a:solidFill>
              <a:srgbClr val="83992A"/>
            </a:solidFill>
            <a:round/>
          </a:ln>
        </p:spPr>
        <p:style>
          <a:lnRef idx="2">
            <a:schemeClr val="accent1"/>
          </a:lnRef>
          <a:fillRef idx="0">
            <a:schemeClr val="accent1"/>
          </a:fillRef>
          <a:effectRef idx="1">
            <a:schemeClr val="accent1"/>
          </a:effectRef>
          <a:fontRef idx="minor"/>
        </p:style>
      </p:sp>
      <p:sp>
        <p:nvSpPr>
          <p:cNvPr id="15"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2400" b="0" strike="noStrike" spc="-1">
                <a:solidFill>
                  <a:srgbClr val="262626"/>
                </a:solidFill>
                <a:latin typeface="Garamond"/>
              </a:rPr>
              <a:t>Cliquez pour éditer le format du plan de texte</a:t>
            </a:r>
          </a:p>
          <a:p>
            <a:pPr marL="864000" lvl="1" indent="-324000">
              <a:spcBef>
                <a:spcPts val="1134"/>
              </a:spcBef>
              <a:buClr>
                <a:srgbClr val="000000"/>
              </a:buClr>
              <a:buSzPct val="75000"/>
              <a:buFont typeface="Symbol" charset="2"/>
              <a:buChar char=""/>
            </a:pPr>
            <a:r>
              <a:rPr lang="en-US" sz="1800" b="0" strike="noStrike" spc="-1">
                <a:solidFill>
                  <a:srgbClr val="262626"/>
                </a:solidFill>
                <a:latin typeface="Garamond"/>
              </a:rPr>
              <a:t>Second niveau de plan</a:t>
            </a:r>
          </a:p>
          <a:p>
            <a:pPr marL="1296000" lvl="2" indent="-288000">
              <a:spcBef>
                <a:spcPts val="850"/>
              </a:spcBef>
              <a:buClr>
                <a:srgbClr val="000000"/>
              </a:buClr>
              <a:buSzPct val="45000"/>
              <a:buFont typeface="Wingdings" charset="2"/>
              <a:buChar char=""/>
            </a:pPr>
            <a:r>
              <a:rPr lang="en-US" sz="1600" b="0" strike="noStrike" spc="-1">
                <a:solidFill>
                  <a:srgbClr val="262626"/>
                </a:solidFill>
                <a:latin typeface="Garamond"/>
              </a:rPr>
              <a:t>Troisième niveau de plan</a:t>
            </a:r>
          </a:p>
          <a:p>
            <a:pPr marL="1728000" lvl="3" indent="-216000">
              <a:spcBef>
                <a:spcPts val="567"/>
              </a:spcBef>
              <a:buClr>
                <a:srgbClr val="000000"/>
              </a:buClr>
              <a:buSzPct val="75000"/>
              <a:buFont typeface="Symbol" charset="2"/>
              <a:buChar char=""/>
            </a:pPr>
            <a:r>
              <a:rPr lang="en-US" sz="1400" b="0" strike="noStrike" spc="-1">
                <a:solidFill>
                  <a:srgbClr val="262626"/>
                </a:solidFill>
                <a:latin typeface="Garamond"/>
              </a:rPr>
              <a:t>Quatrième niveau de plan</a:t>
            </a:r>
          </a:p>
          <a:p>
            <a:pPr marL="2160000" lvl="4" indent="-216000">
              <a:spcBef>
                <a:spcPts val="283"/>
              </a:spcBef>
              <a:buClr>
                <a:srgbClr val="000000"/>
              </a:buClr>
              <a:buSzPct val="45000"/>
              <a:buFont typeface="Wingdings" charset="2"/>
              <a:buChar char=""/>
            </a:pPr>
            <a:r>
              <a:rPr lang="en-US" sz="2000" b="0" strike="noStrike" spc="-1">
                <a:solidFill>
                  <a:srgbClr val="262626"/>
                </a:solidFill>
                <a:latin typeface="Garamond"/>
              </a:rPr>
              <a:t>Cinquième niveau de plan</a:t>
            </a:r>
          </a:p>
          <a:p>
            <a:pPr marL="2592000" lvl="5" indent="-216000">
              <a:spcBef>
                <a:spcPts val="283"/>
              </a:spcBef>
              <a:buClr>
                <a:srgbClr val="000000"/>
              </a:buClr>
              <a:buSzPct val="45000"/>
              <a:buFont typeface="Wingdings" charset="2"/>
              <a:buChar char=""/>
            </a:pPr>
            <a:r>
              <a:rPr lang="en-US" sz="2000" b="0" strike="noStrike" spc="-1">
                <a:solidFill>
                  <a:srgbClr val="262626"/>
                </a:solidFill>
                <a:latin typeface="Garamond"/>
              </a:rPr>
              <a:t>Sixième niveau de plan</a:t>
            </a:r>
          </a:p>
          <a:p>
            <a:pPr marL="3024000" lvl="6" indent="-216000">
              <a:spcBef>
                <a:spcPts val="283"/>
              </a:spcBef>
              <a:buClr>
                <a:srgbClr val="000000"/>
              </a:buClr>
              <a:buSzPct val="45000"/>
              <a:buFont typeface="Wingdings" charset="2"/>
              <a:buChar char=""/>
            </a:pPr>
            <a:r>
              <a:rPr lang="en-US" sz="2000" b="0" strike="noStrike" spc="-1">
                <a:solidFill>
                  <a:srgbClr val="262626"/>
                </a:solidFill>
                <a:latin typeface="Garamond"/>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grpSp>
        <p:nvGrpSpPr>
          <p:cNvPr id="52" name="Group 6"/>
          <p:cNvGrpSpPr/>
          <p:nvPr/>
        </p:nvGrpSpPr>
        <p:grpSpPr>
          <a:xfrm>
            <a:off x="-15840" y="0"/>
            <a:ext cx="12229560" cy="6855840"/>
            <a:chOff x="-15840" y="0"/>
            <a:chExt cx="12229560" cy="6855840"/>
          </a:xfrm>
        </p:grpSpPr>
        <p:pic>
          <p:nvPicPr>
            <p:cNvPr id="53" name="Picture 7" descr="HD-PanelContent.png"/>
            <p:cNvPicPr/>
            <p:nvPr/>
          </p:nvPicPr>
          <p:blipFill>
            <a:blip r:embed="rId15"/>
            <a:stretch/>
          </p:blipFill>
          <p:spPr>
            <a:xfrm>
              <a:off x="0" y="0"/>
              <a:ext cx="12188520" cy="6855840"/>
            </a:xfrm>
            <a:prstGeom prst="rect">
              <a:avLst/>
            </a:prstGeom>
            <a:ln w="0">
              <a:noFill/>
            </a:ln>
          </p:spPr>
        </p:pic>
        <p:sp>
          <p:nvSpPr>
            <p:cNvPr id="54" name="Rectangle 8"/>
            <p:cNvSpPr/>
            <p:nvPr/>
          </p:nvSpPr>
          <p:spPr>
            <a:xfrm>
              <a:off x="608040" y="609480"/>
              <a:ext cx="10972440" cy="5638320"/>
            </a:xfrm>
            <a:prstGeom prst="rect">
              <a:avLst/>
            </a:prstGeom>
            <a:noFill/>
            <a:ln w="15875">
              <a:solidFill>
                <a:srgbClr val="83992A"/>
              </a:solidFill>
              <a:miter/>
            </a:ln>
            <a:effectLst>
              <a:innerShdw blurRad="25400" dist="12700" dir="13500000">
                <a:srgbClr val="000000">
                  <a:alpha val="45000"/>
                </a:srgbClr>
              </a:innerShdw>
            </a:effectLst>
          </p:spPr>
          <p:style>
            <a:lnRef idx="1">
              <a:schemeClr val="accent1"/>
            </a:lnRef>
            <a:fillRef idx="3">
              <a:schemeClr val="accent1"/>
            </a:fillRef>
            <a:effectRef idx="2">
              <a:schemeClr val="accent1"/>
            </a:effectRef>
            <a:fontRef idx="minor"/>
          </p:style>
        </p:sp>
        <p:pic>
          <p:nvPicPr>
            <p:cNvPr id="55" name="Picture 9" descr="HDRibbonContent-UniformTrim.png"/>
            <p:cNvPicPr/>
            <p:nvPr/>
          </p:nvPicPr>
          <p:blipFill>
            <a:blip r:embed="rId16"/>
            <a:stretch/>
          </p:blipFill>
          <p:spPr>
            <a:xfrm>
              <a:off x="-15840" y="3153960"/>
              <a:ext cx="776880" cy="606240"/>
            </a:xfrm>
            <a:prstGeom prst="rect">
              <a:avLst/>
            </a:prstGeom>
            <a:ln w="0">
              <a:noFill/>
            </a:ln>
          </p:spPr>
        </p:pic>
        <p:pic>
          <p:nvPicPr>
            <p:cNvPr id="56" name="Picture 10" descr="HDRibbonContent-UniformTrim.png"/>
            <p:cNvPicPr/>
            <p:nvPr/>
          </p:nvPicPr>
          <p:blipFill>
            <a:blip r:embed="rId16"/>
            <a:stretch/>
          </p:blipFill>
          <p:spPr>
            <a:xfrm>
              <a:off x="11436840" y="3153960"/>
              <a:ext cx="776880" cy="606240"/>
            </a:xfrm>
            <a:prstGeom prst="rect">
              <a:avLst/>
            </a:prstGeom>
            <a:ln w="0">
              <a:noFill/>
            </a:ln>
          </p:spPr>
        </p:pic>
      </p:grpSp>
      <p:sp>
        <p:nvSpPr>
          <p:cNvPr id="57" name="Straight Connector 6"/>
          <p:cNvSpPr/>
          <p:nvPr/>
        </p:nvSpPr>
        <p:spPr>
          <a:xfrm>
            <a:off x="1396080" y="1797480"/>
            <a:ext cx="9407160" cy="360"/>
          </a:xfrm>
          <a:prstGeom prst="line">
            <a:avLst/>
          </a:prstGeom>
          <a:ln>
            <a:solidFill>
              <a:srgbClr val="83992A"/>
            </a:solidFill>
            <a:round/>
          </a:ln>
        </p:spPr>
        <p:style>
          <a:lnRef idx="2">
            <a:schemeClr val="accent1"/>
          </a:lnRef>
          <a:fillRef idx="0">
            <a:schemeClr val="accent1"/>
          </a:fillRef>
          <a:effectRef idx="1">
            <a:schemeClr val="accent1"/>
          </a:effectRef>
          <a:fontRef idx="minor"/>
        </p:style>
      </p:sp>
      <p:sp>
        <p:nvSpPr>
          <p:cNvPr id="58" name="PlaceHolder 1"/>
          <p:cNvSpPr>
            <a:spLocks noGrp="1"/>
          </p:cNvSpPr>
          <p:nvPr>
            <p:ph type="title"/>
          </p:nvPr>
        </p:nvSpPr>
        <p:spPr>
          <a:xfrm>
            <a:off x="1295280" y="982080"/>
            <a:ext cx="9600840" cy="588240"/>
          </a:xfrm>
          <a:prstGeom prst="rect">
            <a:avLst/>
          </a:prstGeom>
          <a:noFill/>
          <a:ln w="0">
            <a:noFill/>
          </a:ln>
        </p:spPr>
        <p:txBody>
          <a:bodyPr anchor="ctr">
            <a:noAutofit/>
          </a:bodyPr>
          <a:lstStyle/>
          <a:p>
            <a:pPr algn="ctr">
              <a:lnSpc>
                <a:spcPct val="100000"/>
              </a:lnSpc>
              <a:buNone/>
            </a:pPr>
            <a:r>
              <a:rPr lang="fr-FR" sz="4400" b="0" strike="noStrike" spc="-1">
                <a:solidFill>
                  <a:srgbClr val="262626"/>
                </a:solidFill>
                <a:latin typeface="Garamond"/>
              </a:rPr>
              <a:t>Modifiez le style du titre</a:t>
            </a:r>
            <a:endParaRPr lang="en-US" sz="4400" b="0" strike="noStrike" spc="-1">
              <a:solidFill>
                <a:srgbClr val="000000"/>
              </a:solidFill>
              <a:latin typeface="Garamond"/>
            </a:endParaRPr>
          </a:p>
        </p:txBody>
      </p:sp>
      <p:sp>
        <p:nvSpPr>
          <p:cNvPr id="59" name="PlaceHolder 2"/>
          <p:cNvSpPr>
            <a:spLocks noGrp="1"/>
          </p:cNvSpPr>
          <p:nvPr>
            <p:ph type="body"/>
          </p:nvPr>
        </p:nvSpPr>
        <p:spPr>
          <a:xfrm>
            <a:off x="1295280" y="2024280"/>
            <a:ext cx="9600840" cy="3850920"/>
          </a:xfrm>
          <a:prstGeom prst="rect">
            <a:avLst/>
          </a:prstGeom>
          <a:noFill/>
          <a:ln w="0">
            <a:noFill/>
          </a:ln>
        </p:spPr>
        <p:txBody>
          <a:bodyPr anchor="t">
            <a:noAutofit/>
          </a:bodyPr>
          <a:lstStyle/>
          <a:p>
            <a:pPr marL="285840" indent="-285840">
              <a:lnSpc>
                <a:spcPct val="100000"/>
              </a:lnSpc>
              <a:spcBef>
                <a:spcPts val="479"/>
              </a:spcBef>
              <a:spcAft>
                <a:spcPts val="601"/>
              </a:spcAft>
              <a:buClr>
                <a:srgbClr val="83992A"/>
              </a:buClr>
              <a:buSzPct val="115000"/>
              <a:buFont typeface="Arial"/>
              <a:buChar char="•"/>
            </a:pPr>
            <a:r>
              <a:rPr lang="fr-FR" sz="2400" b="0" strike="noStrike" spc="-1">
                <a:solidFill>
                  <a:srgbClr val="262626"/>
                </a:solidFill>
                <a:latin typeface="Garamond"/>
              </a:rPr>
              <a:t>Modifiez les styles du texte du masque</a:t>
            </a:r>
            <a:endParaRPr lang="en-US" sz="2400" b="0" strike="noStrike" spc="-1">
              <a:solidFill>
                <a:srgbClr val="262626"/>
              </a:solidFill>
              <a:latin typeface="Garamond"/>
            </a:endParaRPr>
          </a:p>
          <a:p>
            <a:pPr marL="743040" lvl="1" indent="-285840">
              <a:lnSpc>
                <a:spcPct val="100000"/>
              </a:lnSpc>
              <a:spcBef>
                <a:spcPts val="400"/>
              </a:spcBef>
              <a:spcAft>
                <a:spcPts val="601"/>
              </a:spcAft>
              <a:buClr>
                <a:srgbClr val="83992A"/>
              </a:buClr>
              <a:buSzPct val="115000"/>
              <a:buFont typeface="Arial"/>
              <a:buChar char="•"/>
            </a:pPr>
            <a:r>
              <a:rPr lang="fr-FR" sz="2000" b="0" strike="noStrike" spc="-1">
                <a:solidFill>
                  <a:srgbClr val="262626"/>
                </a:solidFill>
                <a:latin typeface="Garamond"/>
              </a:rPr>
              <a:t>Deuxième niveau</a:t>
            </a:r>
            <a:endParaRPr lang="en-US" sz="2000" b="0" strike="noStrike" spc="-1">
              <a:solidFill>
                <a:srgbClr val="262626"/>
              </a:solidFill>
              <a:latin typeface="Garamond"/>
            </a:endParaRPr>
          </a:p>
          <a:p>
            <a:pPr marL="1200240" lvl="2" indent="-285840">
              <a:lnSpc>
                <a:spcPct val="100000"/>
              </a:lnSpc>
              <a:spcBef>
                <a:spcPts val="360"/>
              </a:spcBef>
              <a:spcAft>
                <a:spcPts val="601"/>
              </a:spcAft>
              <a:buClr>
                <a:srgbClr val="83992A"/>
              </a:buClr>
              <a:buSzPct val="115000"/>
              <a:buFont typeface="Arial"/>
              <a:buChar char="•"/>
            </a:pPr>
            <a:r>
              <a:rPr lang="fr-FR" sz="1800" b="0" strike="noStrike" spc="-1">
                <a:solidFill>
                  <a:srgbClr val="262626"/>
                </a:solidFill>
                <a:latin typeface="Garamond"/>
              </a:rPr>
              <a:t>Troisième niveau</a:t>
            </a:r>
            <a:endParaRPr lang="en-US" sz="1800" b="0" strike="noStrike" spc="-1">
              <a:solidFill>
                <a:srgbClr val="262626"/>
              </a:solidFill>
              <a:latin typeface="Garamond"/>
            </a:endParaRPr>
          </a:p>
          <a:p>
            <a:pPr marL="1542960" lvl="3" indent="-171360">
              <a:lnSpc>
                <a:spcPct val="100000"/>
              </a:lnSpc>
              <a:spcBef>
                <a:spcPts val="320"/>
              </a:spcBef>
              <a:spcAft>
                <a:spcPts val="601"/>
              </a:spcAft>
              <a:buClr>
                <a:srgbClr val="83992A"/>
              </a:buClr>
              <a:buSzPct val="115000"/>
              <a:buFont typeface="Arial"/>
              <a:buChar char="•"/>
            </a:pPr>
            <a:r>
              <a:rPr lang="fr-FR" sz="1600" b="0" strike="noStrike" spc="-1">
                <a:solidFill>
                  <a:srgbClr val="262626"/>
                </a:solidFill>
                <a:latin typeface="Garamond"/>
              </a:rPr>
              <a:t>Quatrième niveau</a:t>
            </a:r>
            <a:endParaRPr lang="en-US" sz="1600" b="0" strike="noStrike" spc="-1">
              <a:solidFill>
                <a:srgbClr val="262626"/>
              </a:solidFill>
              <a:latin typeface="Garamond"/>
            </a:endParaRPr>
          </a:p>
          <a:p>
            <a:pPr marL="2000160" lvl="4" indent="-171360">
              <a:lnSpc>
                <a:spcPct val="100000"/>
              </a:lnSpc>
              <a:spcBef>
                <a:spcPts val="281"/>
              </a:spcBef>
              <a:spcAft>
                <a:spcPts val="601"/>
              </a:spcAft>
              <a:buClr>
                <a:srgbClr val="83992A"/>
              </a:buClr>
              <a:buSzPct val="115000"/>
              <a:buFont typeface="Arial"/>
              <a:buChar char="•"/>
            </a:pPr>
            <a:r>
              <a:rPr lang="fr-FR" sz="1400" b="0" strike="noStrike" spc="-1">
                <a:solidFill>
                  <a:srgbClr val="262626"/>
                </a:solidFill>
                <a:latin typeface="Garamond"/>
              </a:rPr>
              <a:t>Cinquième niveau</a:t>
            </a:r>
            <a:endParaRPr lang="en-US" sz="1400" b="0" strike="noStrike" spc="-1">
              <a:solidFill>
                <a:srgbClr val="262626"/>
              </a:solidFill>
              <a:latin typeface="Garamond"/>
            </a:endParaRPr>
          </a:p>
        </p:txBody>
      </p:sp>
      <p:sp>
        <p:nvSpPr>
          <p:cNvPr id="60" name="PlaceHolder 3"/>
          <p:cNvSpPr>
            <a:spLocks noGrp="1"/>
          </p:cNvSpPr>
          <p:nvPr>
            <p:ph type="dt" idx="4"/>
          </p:nvPr>
        </p:nvSpPr>
        <p:spPr>
          <a:xfrm>
            <a:off x="8677440" y="5969160"/>
            <a:ext cx="1599840" cy="279000"/>
          </a:xfrm>
          <a:prstGeom prst="rect">
            <a:avLst/>
          </a:prstGeom>
          <a:noFill/>
          <a:ln w="0">
            <a:noFill/>
          </a:ln>
        </p:spPr>
        <p:txBody>
          <a:bodyPr anchor="ctr">
            <a:noAutofit/>
          </a:bodyPr>
          <a:lstStyle>
            <a:lvl1pPr algn="r">
              <a:lnSpc>
                <a:spcPct val="100000"/>
              </a:lnSpc>
              <a:buNone/>
              <a:defRPr lang="en-US" sz="1000" b="0" strike="noStrike" spc="-1">
                <a:solidFill>
                  <a:srgbClr val="000000"/>
                </a:solidFill>
                <a:latin typeface="Garamond"/>
              </a:defRPr>
            </a:lvl1pPr>
          </a:lstStyle>
          <a:p>
            <a:pPr algn="r">
              <a:lnSpc>
                <a:spcPct val="100000"/>
              </a:lnSpc>
              <a:buNone/>
            </a:pPr>
            <a:r>
              <a:rPr lang="en-US" sz="1000" b="0" strike="noStrike" spc="-1">
                <a:solidFill>
                  <a:srgbClr val="000000"/>
                </a:solidFill>
                <a:latin typeface="Garamond"/>
              </a:rPr>
              <a:t>&lt;date/heure&gt;</a:t>
            </a:r>
            <a:endParaRPr lang="fr-FR" sz="1000" b="0" strike="noStrike" spc="-1">
              <a:latin typeface="Times New Roman"/>
            </a:endParaRPr>
          </a:p>
        </p:txBody>
      </p:sp>
      <p:sp>
        <p:nvSpPr>
          <p:cNvPr id="61" name="PlaceHolder 4"/>
          <p:cNvSpPr>
            <a:spLocks noGrp="1"/>
          </p:cNvSpPr>
          <p:nvPr>
            <p:ph type="ftr" idx="5"/>
          </p:nvPr>
        </p:nvSpPr>
        <p:spPr>
          <a:xfrm>
            <a:off x="1295280" y="5969160"/>
            <a:ext cx="7305480" cy="279000"/>
          </a:xfrm>
          <a:prstGeom prst="rect">
            <a:avLst/>
          </a:prstGeom>
          <a:noFill/>
          <a:ln w="0">
            <a:noFill/>
          </a:ln>
        </p:spPr>
        <p:txBody>
          <a:bodyPr anchor="ctr">
            <a:noAutofit/>
          </a:bodyPr>
          <a:lstStyle>
            <a:lvl1pPr algn="ctr">
              <a:buNone/>
              <a:defRPr lang="fr-FR" sz="1400" b="0" strike="noStrike" spc="-1">
                <a:latin typeface="Times New Roman"/>
              </a:defRPr>
            </a:lvl1pPr>
          </a:lstStyle>
          <a:p>
            <a:pPr algn="ctr">
              <a:buNone/>
            </a:pPr>
            <a:r>
              <a:rPr lang="fr-FR" sz="1400" b="0" strike="noStrike" spc="-1">
                <a:latin typeface="Times New Roman"/>
              </a:rPr>
              <a:t>&lt;pied de page&gt;</a:t>
            </a:r>
          </a:p>
        </p:txBody>
      </p:sp>
      <p:sp>
        <p:nvSpPr>
          <p:cNvPr id="62" name="PlaceHolder 5"/>
          <p:cNvSpPr>
            <a:spLocks noGrp="1"/>
          </p:cNvSpPr>
          <p:nvPr>
            <p:ph type="sldNum" idx="6"/>
          </p:nvPr>
        </p:nvSpPr>
        <p:spPr>
          <a:xfrm>
            <a:off x="10353960" y="5969160"/>
            <a:ext cx="542160" cy="279000"/>
          </a:xfrm>
          <a:prstGeom prst="rect">
            <a:avLst/>
          </a:prstGeom>
          <a:noFill/>
          <a:ln w="0">
            <a:noFill/>
          </a:ln>
        </p:spPr>
        <p:txBody>
          <a:bodyPr anchor="ctr">
            <a:noAutofit/>
          </a:bodyPr>
          <a:lstStyle>
            <a:lvl1pPr algn="r">
              <a:lnSpc>
                <a:spcPct val="100000"/>
              </a:lnSpc>
              <a:buNone/>
              <a:defRPr lang="en-US" sz="1000" b="0" strike="noStrike" spc="-1">
                <a:solidFill>
                  <a:srgbClr val="000000"/>
                </a:solidFill>
                <a:latin typeface="Garamond"/>
              </a:defRPr>
            </a:lvl1pPr>
          </a:lstStyle>
          <a:p>
            <a:pPr algn="r">
              <a:lnSpc>
                <a:spcPct val="100000"/>
              </a:lnSpc>
              <a:buNone/>
            </a:pPr>
            <a:fld id="{38471685-2A72-4FFD-BBAC-F16E21E322F3}" type="slidenum">
              <a:rPr lang="en-US" sz="1000" b="0" strike="noStrike" spc="-1">
                <a:solidFill>
                  <a:srgbClr val="000000"/>
                </a:solidFill>
                <a:latin typeface="Garamond"/>
              </a:rPr>
              <a:t>‹N°›</a:t>
            </a:fld>
            <a:endParaRPr lang="fr-FR"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grpSp>
        <p:nvGrpSpPr>
          <p:cNvPr id="99" name="Group 6"/>
          <p:cNvGrpSpPr/>
          <p:nvPr/>
        </p:nvGrpSpPr>
        <p:grpSpPr>
          <a:xfrm>
            <a:off x="-15840" y="0"/>
            <a:ext cx="12229560" cy="6855840"/>
            <a:chOff x="-15840" y="0"/>
            <a:chExt cx="12229560" cy="6855840"/>
          </a:xfrm>
        </p:grpSpPr>
        <p:pic>
          <p:nvPicPr>
            <p:cNvPr id="100" name="Picture 7" descr="HD-PanelContent.png"/>
            <p:cNvPicPr/>
            <p:nvPr/>
          </p:nvPicPr>
          <p:blipFill>
            <a:blip r:embed="rId15"/>
            <a:stretch/>
          </p:blipFill>
          <p:spPr>
            <a:xfrm>
              <a:off x="0" y="0"/>
              <a:ext cx="12188520" cy="6855840"/>
            </a:xfrm>
            <a:prstGeom prst="rect">
              <a:avLst/>
            </a:prstGeom>
            <a:ln w="0">
              <a:noFill/>
            </a:ln>
          </p:spPr>
        </p:pic>
        <p:sp>
          <p:nvSpPr>
            <p:cNvPr id="101" name="Rectangle 8"/>
            <p:cNvSpPr/>
            <p:nvPr/>
          </p:nvSpPr>
          <p:spPr>
            <a:xfrm>
              <a:off x="608040" y="609480"/>
              <a:ext cx="10972440" cy="5638320"/>
            </a:xfrm>
            <a:prstGeom prst="rect">
              <a:avLst/>
            </a:prstGeom>
            <a:noFill/>
            <a:ln w="15875">
              <a:solidFill>
                <a:srgbClr val="83992A"/>
              </a:solidFill>
              <a:miter/>
            </a:ln>
            <a:effectLst>
              <a:innerShdw blurRad="25400" dist="12700" dir="13500000">
                <a:srgbClr val="000000">
                  <a:alpha val="45000"/>
                </a:srgbClr>
              </a:innerShdw>
            </a:effectLst>
          </p:spPr>
          <p:style>
            <a:lnRef idx="1">
              <a:schemeClr val="accent1"/>
            </a:lnRef>
            <a:fillRef idx="3">
              <a:schemeClr val="accent1"/>
            </a:fillRef>
            <a:effectRef idx="2">
              <a:schemeClr val="accent1"/>
            </a:effectRef>
            <a:fontRef idx="minor"/>
          </p:style>
        </p:sp>
        <p:pic>
          <p:nvPicPr>
            <p:cNvPr id="102" name="Picture 9" descr="HDRibbonContent-UniformTrim.png"/>
            <p:cNvPicPr/>
            <p:nvPr/>
          </p:nvPicPr>
          <p:blipFill>
            <a:blip r:embed="rId16"/>
            <a:stretch/>
          </p:blipFill>
          <p:spPr>
            <a:xfrm>
              <a:off x="-15840" y="3153960"/>
              <a:ext cx="776880" cy="606240"/>
            </a:xfrm>
            <a:prstGeom prst="rect">
              <a:avLst/>
            </a:prstGeom>
            <a:ln w="0">
              <a:noFill/>
            </a:ln>
          </p:spPr>
        </p:pic>
        <p:pic>
          <p:nvPicPr>
            <p:cNvPr id="103" name="Picture 10" descr="HDRibbonContent-UniformTrim.png"/>
            <p:cNvPicPr/>
            <p:nvPr/>
          </p:nvPicPr>
          <p:blipFill>
            <a:blip r:embed="rId16"/>
            <a:stretch/>
          </p:blipFill>
          <p:spPr>
            <a:xfrm>
              <a:off x="11436840" y="3153960"/>
              <a:ext cx="776880" cy="606240"/>
            </a:xfrm>
            <a:prstGeom prst="rect">
              <a:avLst/>
            </a:prstGeom>
            <a:ln w="0">
              <a:noFill/>
            </a:ln>
          </p:spPr>
        </p:pic>
      </p:grpSp>
      <p:sp>
        <p:nvSpPr>
          <p:cNvPr id="104" name="PlaceHolder 1"/>
          <p:cNvSpPr>
            <a:spLocks noGrp="1"/>
          </p:cNvSpPr>
          <p:nvPr>
            <p:ph type="dt" idx="7"/>
          </p:nvPr>
        </p:nvSpPr>
        <p:spPr>
          <a:xfrm>
            <a:off x="8677440" y="5969160"/>
            <a:ext cx="1599840" cy="279000"/>
          </a:xfrm>
          <a:prstGeom prst="rect">
            <a:avLst/>
          </a:prstGeom>
          <a:noFill/>
          <a:ln w="0">
            <a:noFill/>
          </a:ln>
        </p:spPr>
        <p:txBody>
          <a:bodyPr anchor="ctr">
            <a:noAutofit/>
          </a:bodyPr>
          <a:lstStyle>
            <a:lvl1pPr algn="r">
              <a:lnSpc>
                <a:spcPct val="100000"/>
              </a:lnSpc>
              <a:buNone/>
              <a:defRPr lang="en-US" sz="1000" b="0" strike="noStrike" spc="-1">
                <a:solidFill>
                  <a:srgbClr val="000000"/>
                </a:solidFill>
                <a:latin typeface="Garamond"/>
              </a:defRPr>
            </a:lvl1pPr>
          </a:lstStyle>
          <a:p>
            <a:pPr algn="r">
              <a:lnSpc>
                <a:spcPct val="100000"/>
              </a:lnSpc>
              <a:buNone/>
            </a:pPr>
            <a:r>
              <a:rPr lang="en-US" sz="1000" b="0" strike="noStrike" spc="-1">
                <a:solidFill>
                  <a:srgbClr val="000000"/>
                </a:solidFill>
                <a:latin typeface="Garamond"/>
              </a:rPr>
              <a:t>&lt;date/heure&gt;</a:t>
            </a:r>
            <a:endParaRPr lang="fr-FR" sz="1000" b="0" strike="noStrike" spc="-1">
              <a:latin typeface="Times New Roman"/>
            </a:endParaRPr>
          </a:p>
        </p:txBody>
      </p:sp>
      <p:sp>
        <p:nvSpPr>
          <p:cNvPr id="105" name="PlaceHolder 2"/>
          <p:cNvSpPr>
            <a:spLocks noGrp="1"/>
          </p:cNvSpPr>
          <p:nvPr>
            <p:ph type="ftr" idx="8"/>
          </p:nvPr>
        </p:nvSpPr>
        <p:spPr>
          <a:xfrm>
            <a:off x="1295280" y="5969160"/>
            <a:ext cx="7305480" cy="279000"/>
          </a:xfrm>
          <a:prstGeom prst="rect">
            <a:avLst/>
          </a:prstGeom>
          <a:noFill/>
          <a:ln w="0">
            <a:noFill/>
          </a:ln>
        </p:spPr>
        <p:txBody>
          <a:bodyPr anchor="ctr">
            <a:noAutofit/>
          </a:bodyPr>
          <a:lstStyle>
            <a:lvl1pPr algn="ctr">
              <a:buNone/>
              <a:defRPr lang="fr-FR" sz="1400" b="0" strike="noStrike" spc="-1">
                <a:latin typeface="Times New Roman"/>
              </a:defRPr>
            </a:lvl1pPr>
          </a:lstStyle>
          <a:p>
            <a:pPr algn="ctr">
              <a:buNone/>
            </a:pPr>
            <a:r>
              <a:rPr lang="fr-FR" sz="1400" b="0" strike="noStrike" spc="-1">
                <a:latin typeface="Times New Roman"/>
              </a:rPr>
              <a:t>&lt;pied de page&gt;</a:t>
            </a:r>
          </a:p>
        </p:txBody>
      </p:sp>
      <p:sp>
        <p:nvSpPr>
          <p:cNvPr id="106" name="PlaceHolder 3"/>
          <p:cNvSpPr>
            <a:spLocks noGrp="1"/>
          </p:cNvSpPr>
          <p:nvPr>
            <p:ph type="sldNum" idx="9"/>
          </p:nvPr>
        </p:nvSpPr>
        <p:spPr>
          <a:xfrm>
            <a:off x="10353960" y="5969160"/>
            <a:ext cx="542160" cy="279000"/>
          </a:xfrm>
          <a:prstGeom prst="rect">
            <a:avLst/>
          </a:prstGeom>
          <a:noFill/>
          <a:ln w="0">
            <a:noFill/>
          </a:ln>
        </p:spPr>
        <p:txBody>
          <a:bodyPr anchor="ctr">
            <a:noAutofit/>
          </a:bodyPr>
          <a:lstStyle>
            <a:lvl1pPr algn="r">
              <a:lnSpc>
                <a:spcPct val="100000"/>
              </a:lnSpc>
              <a:buNone/>
              <a:defRPr lang="en-US" sz="1000" b="0" strike="noStrike" spc="-1">
                <a:solidFill>
                  <a:srgbClr val="000000"/>
                </a:solidFill>
                <a:latin typeface="Garamond"/>
              </a:defRPr>
            </a:lvl1pPr>
          </a:lstStyle>
          <a:p>
            <a:pPr algn="r">
              <a:lnSpc>
                <a:spcPct val="100000"/>
              </a:lnSpc>
              <a:buNone/>
            </a:pPr>
            <a:fld id="{FF16A8B8-673B-4AA5-B685-257271249934}" type="slidenum">
              <a:rPr lang="en-US" sz="1000" b="0" strike="noStrike" spc="-1">
                <a:solidFill>
                  <a:srgbClr val="000000"/>
                </a:solidFill>
                <a:latin typeface="Garamond"/>
              </a:rPr>
              <a:t>‹N°›</a:t>
            </a:fld>
            <a:endParaRPr lang="fr-FR" sz="1000" b="0" strike="noStrike" spc="-1">
              <a:latin typeface="Times New Roman"/>
            </a:endParaRPr>
          </a:p>
        </p:txBody>
      </p:sp>
      <p:sp>
        <p:nvSpPr>
          <p:cNvPr id="107"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n-US" sz="1800" b="0" strike="noStrike" spc="-1">
                <a:solidFill>
                  <a:srgbClr val="000000"/>
                </a:solidFill>
                <a:latin typeface="Garamond"/>
              </a:rPr>
              <a:t>Cliquez pour éditer le format du texte-titre</a:t>
            </a:r>
          </a:p>
        </p:txBody>
      </p:sp>
      <p:sp>
        <p:nvSpPr>
          <p:cNvPr id="108"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2400" b="0" strike="noStrike" spc="-1">
                <a:solidFill>
                  <a:srgbClr val="262626"/>
                </a:solidFill>
                <a:latin typeface="Garamond"/>
              </a:rPr>
              <a:t>Cliquez pour éditer le format du plan de texte</a:t>
            </a:r>
          </a:p>
          <a:p>
            <a:pPr marL="864000" lvl="1" indent="-324000">
              <a:spcBef>
                <a:spcPts val="1134"/>
              </a:spcBef>
              <a:buClr>
                <a:srgbClr val="000000"/>
              </a:buClr>
              <a:buSzPct val="75000"/>
              <a:buFont typeface="Symbol" charset="2"/>
              <a:buChar char=""/>
            </a:pPr>
            <a:r>
              <a:rPr lang="en-US" sz="1800" b="0" strike="noStrike" spc="-1">
                <a:solidFill>
                  <a:srgbClr val="262626"/>
                </a:solidFill>
                <a:latin typeface="Garamond"/>
              </a:rPr>
              <a:t>Second niveau de plan</a:t>
            </a:r>
          </a:p>
          <a:p>
            <a:pPr marL="1296000" lvl="2" indent="-288000">
              <a:spcBef>
                <a:spcPts val="850"/>
              </a:spcBef>
              <a:buClr>
                <a:srgbClr val="000000"/>
              </a:buClr>
              <a:buSzPct val="45000"/>
              <a:buFont typeface="Wingdings" charset="2"/>
              <a:buChar char=""/>
            </a:pPr>
            <a:r>
              <a:rPr lang="en-US" sz="1600" b="0" strike="noStrike" spc="-1">
                <a:solidFill>
                  <a:srgbClr val="262626"/>
                </a:solidFill>
                <a:latin typeface="Garamond"/>
              </a:rPr>
              <a:t>Troisième niveau de plan</a:t>
            </a:r>
          </a:p>
          <a:p>
            <a:pPr marL="1728000" lvl="3" indent="-216000">
              <a:spcBef>
                <a:spcPts val="567"/>
              </a:spcBef>
              <a:buClr>
                <a:srgbClr val="000000"/>
              </a:buClr>
              <a:buSzPct val="75000"/>
              <a:buFont typeface="Symbol" charset="2"/>
              <a:buChar char=""/>
            </a:pPr>
            <a:r>
              <a:rPr lang="en-US" sz="1400" b="0" strike="noStrike" spc="-1">
                <a:solidFill>
                  <a:srgbClr val="262626"/>
                </a:solidFill>
                <a:latin typeface="Garamond"/>
              </a:rPr>
              <a:t>Quatrième niveau de plan</a:t>
            </a:r>
          </a:p>
          <a:p>
            <a:pPr marL="2160000" lvl="4" indent="-216000">
              <a:spcBef>
                <a:spcPts val="283"/>
              </a:spcBef>
              <a:buClr>
                <a:srgbClr val="000000"/>
              </a:buClr>
              <a:buSzPct val="45000"/>
              <a:buFont typeface="Wingdings" charset="2"/>
              <a:buChar char=""/>
            </a:pPr>
            <a:r>
              <a:rPr lang="en-US" sz="2000" b="0" strike="noStrike" spc="-1">
                <a:solidFill>
                  <a:srgbClr val="262626"/>
                </a:solidFill>
                <a:latin typeface="Garamond"/>
              </a:rPr>
              <a:t>Cinquième niveau de plan</a:t>
            </a:r>
          </a:p>
          <a:p>
            <a:pPr marL="2592000" lvl="5" indent="-216000">
              <a:spcBef>
                <a:spcPts val="283"/>
              </a:spcBef>
              <a:buClr>
                <a:srgbClr val="000000"/>
              </a:buClr>
              <a:buSzPct val="45000"/>
              <a:buFont typeface="Wingdings" charset="2"/>
              <a:buChar char=""/>
            </a:pPr>
            <a:r>
              <a:rPr lang="en-US" sz="2000" b="0" strike="noStrike" spc="-1">
                <a:solidFill>
                  <a:srgbClr val="262626"/>
                </a:solidFill>
                <a:latin typeface="Garamond"/>
              </a:rPr>
              <a:t>Sixième niveau de plan</a:t>
            </a:r>
          </a:p>
          <a:p>
            <a:pPr marL="3024000" lvl="6" indent="-216000">
              <a:spcBef>
                <a:spcPts val="283"/>
              </a:spcBef>
              <a:buClr>
                <a:srgbClr val="000000"/>
              </a:buClr>
              <a:buSzPct val="45000"/>
              <a:buFont typeface="Wingdings" charset="2"/>
              <a:buChar char=""/>
            </a:pPr>
            <a:r>
              <a:rPr lang="en-US" sz="2000" b="0" strike="noStrike" spc="-1">
                <a:solidFill>
                  <a:srgbClr val="262626"/>
                </a:solidFill>
                <a:latin typeface="Garamond"/>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grpSp>
        <p:nvGrpSpPr>
          <p:cNvPr id="145" name="Group 6"/>
          <p:cNvGrpSpPr/>
          <p:nvPr/>
        </p:nvGrpSpPr>
        <p:grpSpPr>
          <a:xfrm>
            <a:off x="-15840" y="0"/>
            <a:ext cx="12229560" cy="6855840"/>
            <a:chOff x="-15840" y="0"/>
            <a:chExt cx="12229560" cy="6855840"/>
          </a:xfrm>
        </p:grpSpPr>
        <p:pic>
          <p:nvPicPr>
            <p:cNvPr id="146" name="Picture 7" descr="HD-PanelContent.png"/>
            <p:cNvPicPr/>
            <p:nvPr/>
          </p:nvPicPr>
          <p:blipFill>
            <a:blip r:embed="rId15"/>
            <a:stretch/>
          </p:blipFill>
          <p:spPr>
            <a:xfrm>
              <a:off x="0" y="0"/>
              <a:ext cx="12188520" cy="6855840"/>
            </a:xfrm>
            <a:prstGeom prst="rect">
              <a:avLst/>
            </a:prstGeom>
            <a:ln w="0">
              <a:noFill/>
            </a:ln>
          </p:spPr>
        </p:pic>
        <p:sp>
          <p:nvSpPr>
            <p:cNvPr id="147" name="Rectangle 8"/>
            <p:cNvSpPr/>
            <p:nvPr/>
          </p:nvSpPr>
          <p:spPr>
            <a:xfrm>
              <a:off x="608040" y="609480"/>
              <a:ext cx="10972440" cy="5638320"/>
            </a:xfrm>
            <a:prstGeom prst="rect">
              <a:avLst/>
            </a:prstGeom>
            <a:noFill/>
            <a:ln w="15875">
              <a:solidFill>
                <a:srgbClr val="83992A"/>
              </a:solidFill>
              <a:miter/>
            </a:ln>
            <a:effectLst>
              <a:innerShdw blurRad="25400" dist="12700" dir="13500000">
                <a:srgbClr val="000000">
                  <a:alpha val="45000"/>
                </a:srgbClr>
              </a:innerShdw>
            </a:effectLst>
          </p:spPr>
          <p:style>
            <a:lnRef idx="1">
              <a:schemeClr val="accent1"/>
            </a:lnRef>
            <a:fillRef idx="3">
              <a:schemeClr val="accent1"/>
            </a:fillRef>
            <a:effectRef idx="2">
              <a:schemeClr val="accent1"/>
            </a:effectRef>
            <a:fontRef idx="minor"/>
          </p:style>
        </p:sp>
        <p:pic>
          <p:nvPicPr>
            <p:cNvPr id="148" name="Picture 9" descr="HDRibbonContent-UniformTrim.png"/>
            <p:cNvPicPr/>
            <p:nvPr/>
          </p:nvPicPr>
          <p:blipFill>
            <a:blip r:embed="rId16"/>
            <a:stretch/>
          </p:blipFill>
          <p:spPr>
            <a:xfrm>
              <a:off x="-15840" y="3153960"/>
              <a:ext cx="776880" cy="606240"/>
            </a:xfrm>
            <a:prstGeom prst="rect">
              <a:avLst/>
            </a:prstGeom>
            <a:ln w="0">
              <a:noFill/>
            </a:ln>
          </p:spPr>
        </p:pic>
        <p:pic>
          <p:nvPicPr>
            <p:cNvPr id="149" name="Picture 10" descr="HDRibbonContent-UniformTrim.png"/>
            <p:cNvPicPr/>
            <p:nvPr/>
          </p:nvPicPr>
          <p:blipFill>
            <a:blip r:embed="rId16"/>
            <a:stretch/>
          </p:blipFill>
          <p:spPr>
            <a:xfrm>
              <a:off x="11436840" y="3153960"/>
              <a:ext cx="776880" cy="606240"/>
            </a:xfrm>
            <a:prstGeom prst="rect">
              <a:avLst/>
            </a:prstGeom>
            <a:ln w="0">
              <a:noFill/>
            </a:ln>
          </p:spPr>
        </p:pic>
      </p:grpSp>
      <p:sp>
        <p:nvSpPr>
          <p:cNvPr id="150" name="PlaceHolder 1"/>
          <p:cNvSpPr>
            <a:spLocks noGrp="1"/>
          </p:cNvSpPr>
          <p:nvPr>
            <p:ph type="title"/>
          </p:nvPr>
        </p:nvSpPr>
        <p:spPr>
          <a:xfrm>
            <a:off x="1295280" y="982080"/>
            <a:ext cx="9600840" cy="824760"/>
          </a:xfrm>
          <a:prstGeom prst="rect">
            <a:avLst/>
          </a:prstGeom>
          <a:noFill/>
          <a:ln w="0">
            <a:noFill/>
          </a:ln>
        </p:spPr>
        <p:txBody>
          <a:bodyPr anchor="ctr">
            <a:normAutofit/>
          </a:bodyPr>
          <a:lstStyle/>
          <a:p>
            <a:pPr algn="ctr">
              <a:lnSpc>
                <a:spcPct val="100000"/>
              </a:lnSpc>
              <a:buNone/>
            </a:pPr>
            <a:r>
              <a:rPr lang="fr-FR" sz="4000" b="0" strike="noStrike" spc="-1">
                <a:solidFill>
                  <a:srgbClr val="262626"/>
                </a:solidFill>
                <a:latin typeface="Garamond"/>
              </a:rPr>
              <a:t>Modifiez le style du titre</a:t>
            </a:r>
            <a:endParaRPr lang="en-US" sz="4000" b="0" strike="noStrike" spc="-1">
              <a:solidFill>
                <a:srgbClr val="000000"/>
              </a:solidFill>
              <a:latin typeface="Garamond"/>
            </a:endParaRPr>
          </a:p>
        </p:txBody>
      </p:sp>
      <p:sp>
        <p:nvSpPr>
          <p:cNvPr id="151" name="PlaceHolder 2"/>
          <p:cNvSpPr>
            <a:spLocks noGrp="1"/>
          </p:cNvSpPr>
          <p:nvPr>
            <p:ph type="body"/>
          </p:nvPr>
        </p:nvSpPr>
        <p:spPr>
          <a:xfrm>
            <a:off x="1011240" y="2463840"/>
            <a:ext cx="2226600" cy="334512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en-US" sz="1800" b="0" strike="noStrike" spc="-1">
                <a:solidFill>
                  <a:srgbClr val="262626"/>
                </a:solidFill>
                <a:latin typeface="Garamond"/>
              </a:rPr>
              <a:t>Cliquez pour éditer le format du plan de texte</a:t>
            </a:r>
          </a:p>
          <a:p>
            <a:pPr marL="864000" lvl="1" indent="-324000">
              <a:spcBef>
                <a:spcPts val="1134"/>
              </a:spcBef>
              <a:buClr>
                <a:srgbClr val="000000"/>
              </a:buClr>
              <a:buSzPct val="75000"/>
              <a:buFont typeface="Symbol" charset="2"/>
              <a:buChar char=""/>
            </a:pPr>
            <a:r>
              <a:rPr lang="en-US" sz="1800" b="0" strike="noStrike" spc="-1">
                <a:solidFill>
                  <a:srgbClr val="262626"/>
                </a:solidFill>
                <a:latin typeface="Garamond"/>
              </a:rPr>
              <a:t>Second niveau de plan</a:t>
            </a:r>
          </a:p>
          <a:p>
            <a:pPr marL="1296000" lvl="2" indent="-288000">
              <a:spcBef>
                <a:spcPts val="850"/>
              </a:spcBef>
              <a:buClr>
                <a:srgbClr val="000000"/>
              </a:buClr>
              <a:buSzPct val="45000"/>
              <a:buFont typeface="Wingdings" charset="2"/>
              <a:buChar char=""/>
            </a:pPr>
            <a:r>
              <a:rPr lang="en-US" sz="1800" b="0" strike="noStrike" spc="-1">
                <a:solidFill>
                  <a:srgbClr val="262626"/>
                </a:solidFill>
                <a:latin typeface="Garamond"/>
              </a:rPr>
              <a:t>Troisième niveau de plan</a:t>
            </a:r>
          </a:p>
          <a:p>
            <a:pPr marL="1728000" lvl="3" indent="-216000">
              <a:spcBef>
                <a:spcPts val="567"/>
              </a:spcBef>
              <a:buClr>
                <a:srgbClr val="000000"/>
              </a:buClr>
              <a:buSzPct val="75000"/>
              <a:buFont typeface="Symbol" charset="2"/>
              <a:buChar char=""/>
            </a:pPr>
            <a:r>
              <a:rPr lang="en-US" sz="1800" b="0" strike="noStrike" spc="-1">
                <a:solidFill>
                  <a:srgbClr val="262626"/>
                </a:solidFill>
                <a:latin typeface="Garamond"/>
              </a:rPr>
              <a:t>Quatrième niveau de plan</a:t>
            </a:r>
          </a:p>
          <a:p>
            <a:pPr marL="2160000" lvl="4" indent="-216000">
              <a:spcBef>
                <a:spcPts val="283"/>
              </a:spcBef>
              <a:buClr>
                <a:srgbClr val="000000"/>
              </a:buClr>
              <a:buSzPct val="45000"/>
              <a:buFont typeface="Wingdings" charset="2"/>
              <a:buChar char=""/>
            </a:pPr>
            <a:r>
              <a:rPr lang="en-US" sz="1800" b="0" strike="noStrike" spc="-1">
                <a:solidFill>
                  <a:srgbClr val="262626"/>
                </a:solidFill>
                <a:latin typeface="Garamond"/>
              </a:rPr>
              <a:t>Cinquième niveau de plan</a:t>
            </a:r>
          </a:p>
          <a:p>
            <a:pPr marL="2592000" lvl="5" indent="-216000">
              <a:spcBef>
                <a:spcPts val="283"/>
              </a:spcBef>
              <a:buClr>
                <a:srgbClr val="000000"/>
              </a:buClr>
              <a:buSzPct val="45000"/>
              <a:buFont typeface="Wingdings" charset="2"/>
              <a:buChar char=""/>
            </a:pPr>
            <a:r>
              <a:rPr lang="en-US" sz="1800" b="0" strike="noStrike" spc="-1">
                <a:solidFill>
                  <a:srgbClr val="262626"/>
                </a:solidFill>
                <a:latin typeface="Garamond"/>
              </a:rPr>
              <a:t>Sixième niveau de plan</a:t>
            </a:r>
          </a:p>
          <a:p>
            <a:pPr marL="3024000" lvl="6" indent="-216000">
              <a:spcBef>
                <a:spcPts val="283"/>
              </a:spcBef>
              <a:buClr>
                <a:srgbClr val="000000"/>
              </a:buClr>
              <a:buSzPct val="45000"/>
              <a:buFont typeface="Wingdings" charset="2"/>
              <a:buChar char=""/>
            </a:pPr>
            <a:r>
              <a:rPr lang="en-US" sz="1800" b="0" strike="noStrike" spc="-1">
                <a:solidFill>
                  <a:srgbClr val="262626"/>
                </a:solidFill>
                <a:latin typeface="Garamond"/>
              </a:rPr>
              <a:t>Septième niveau de plan</a:t>
            </a:r>
          </a:p>
        </p:txBody>
      </p:sp>
      <p:sp>
        <p:nvSpPr>
          <p:cNvPr id="152" name="PlaceHolder 3"/>
          <p:cNvSpPr>
            <a:spLocks noGrp="1"/>
          </p:cNvSpPr>
          <p:nvPr>
            <p:ph type="body"/>
          </p:nvPr>
        </p:nvSpPr>
        <p:spPr>
          <a:xfrm>
            <a:off x="3729240" y="2463840"/>
            <a:ext cx="2226600" cy="334512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en-US" sz="1800" b="0" strike="noStrike" spc="-1">
                <a:solidFill>
                  <a:srgbClr val="262626"/>
                </a:solidFill>
                <a:latin typeface="Garamond"/>
              </a:rPr>
              <a:t>Cliquez pour éditer le format du plan de texte</a:t>
            </a:r>
          </a:p>
          <a:p>
            <a:pPr marL="864000" lvl="1" indent="-324000">
              <a:spcBef>
                <a:spcPts val="1134"/>
              </a:spcBef>
              <a:buClr>
                <a:srgbClr val="000000"/>
              </a:buClr>
              <a:buSzPct val="75000"/>
              <a:buFont typeface="Symbol" charset="2"/>
              <a:buChar char=""/>
            </a:pPr>
            <a:r>
              <a:rPr lang="en-US" sz="1800" b="0" strike="noStrike" spc="-1">
                <a:solidFill>
                  <a:srgbClr val="262626"/>
                </a:solidFill>
                <a:latin typeface="Garamond"/>
              </a:rPr>
              <a:t>Second niveau de plan</a:t>
            </a:r>
          </a:p>
          <a:p>
            <a:pPr marL="1296000" lvl="2" indent="-288000">
              <a:spcBef>
                <a:spcPts val="850"/>
              </a:spcBef>
              <a:buClr>
                <a:srgbClr val="000000"/>
              </a:buClr>
              <a:buSzPct val="45000"/>
              <a:buFont typeface="Wingdings" charset="2"/>
              <a:buChar char=""/>
            </a:pPr>
            <a:r>
              <a:rPr lang="en-US" sz="1800" b="0" strike="noStrike" spc="-1">
                <a:solidFill>
                  <a:srgbClr val="262626"/>
                </a:solidFill>
                <a:latin typeface="Garamond"/>
              </a:rPr>
              <a:t>Troisième niveau de plan</a:t>
            </a:r>
          </a:p>
          <a:p>
            <a:pPr marL="1728000" lvl="3" indent="-216000">
              <a:spcBef>
                <a:spcPts val="567"/>
              </a:spcBef>
              <a:buClr>
                <a:srgbClr val="000000"/>
              </a:buClr>
              <a:buSzPct val="75000"/>
              <a:buFont typeface="Symbol" charset="2"/>
              <a:buChar char=""/>
            </a:pPr>
            <a:r>
              <a:rPr lang="en-US" sz="1800" b="0" strike="noStrike" spc="-1">
                <a:solidFill>
                  <a:srgbClr val="262626"/>
                </a:solidFill>
                <a:latin typeface="Garamond"/>
              </a:rPr>
              <a:t>Quatrième niveau de plan</a:t>
            </a:r>
          </a:p>
          <a:p>
            <a:pPr marL="2160000" lvl="4" indent="-216000">
              <a:spcBef>
                <a:spcPts val="283"/>
              </a:spcBef>
              <a:buClr>
                <a:srgbClr val="000000"/>
              </a:buClr>
              <a:buSzPct val="45000"/>
              <a:buFont typeface="Wingdings" charset="2"/>
              <a:buChar char=""/>
            </a:pPr>
            <a:r>
              <a:rPr lang="en-US" sz="1800" b="0" strike="noStrike" spc="-1">
                <a:solidFill>
                  <a:srgbClr val="262626"/>
                </a:solidFill>
                <a:latin typeface="Garamond"/>
              </a:rPr>
              <a:t>Cinquième niveau de plan</a:t>
            </a:r>
          </a:p>
          <a:p>
            <a:pPr marL="2592000" lvl="5" indent="-216000">
              <a:spcBef>
                <a:spcPts val="283"/>
              </a:spcBef>
              <a:buClr>
                <a:srgbClr val="000000"/>
              </a:buClr>
              <a:buSzPct val="45000"/>
              <a:buFont typeface="Wingdings" charset="2"/>
              <a:buChar char=""/>
            </a:pPr>
            <a:r>
              <a:rPr lang="en-US" sz="1800" b="0" strike="noStrike" spc="-1">
                <a:solidFill>
                  <a:srgbClr val="262626"/>
                </a:solidFill>
                <a:latin typeface="Garamond"/>
              </a:rPr>
              <a:t>Sixième niveau de plan</a:t>
            </a:r>
          </a:p>
          <a:p>
            <a:pPr marL="3024000" lvl="6" indent="-216000">
              <a:spcBef>
                <a:spcPts val="283"/>
              </a:spcBef>
              <a:buClr>
                <a:srgbClr val="000000"/>
              </a:buClr>
              <a:buSzPct val="45000"/>
              <a:buFont typeface="Wingdings" charset="2"/>
              <a:buChar char=""/>
            </a:pPr>
            <a:r>
              <a:rPr lang="en-US" sz="1800" b="0" strike="noStrike" spc="-1">
                <a:solidFill>
                  <a:srgbClr val="262626"/>
                </a:solidFill>
                <a:latin typeface="Garamond"/>
              </a:rPr>
              <a:t>Septième niveau de plan</a:t>
            </a:r>
          </a:p>
        </p:txBody>
      </p:sp>
      <p:sp>
        <p:nvSpPr>
          <p:cNvPr id="153" name="PlaceHolder 4"/>
          <p:cNvSpPr>
            <a:spLocks noGrp="1"/>
          </p:cNvSpPr>
          <p:nvPr>
            <p:ph type="body"/>
          </p:nvPr>
        </p:nvSpPr>
        <p:spPr>
          <a:xfrm>
            <a:off x="6447600" y="2463840"/>
            <a:ext cx="4643280" cy="334512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en-US" sz="1800" b="0" strike="noStrike" spc="-1">
                <a:solidFill>
                  <a:srgbClr val="262626"/>
                </a:solidFill>
                <a:latin typeface="Garamond"/>
              </a:rPr>
              <a:t>Cliquez pour éditer le format du plan de texte</a:t>
            </a:r>
          </a:p>
          <a:p>
            <a:pPr marL="864000" lvl="1" indent="-324000">
              <a:spcBef>
                <a:spcPts val="1134"/>
              </a:spcBef>
              <a:buClr>
                <a:srgbClr val="000000"/>
              </a:buClr>
              <a:buSzPct val="75000"/>
              <a:buFont typeface="Symbol" charset="2"/>
              <a:buChar char=""/>
            </a:pPr>
            <a:r>
              <a:rPr lang="en-US" sz="1800" b="0" strike="noStrike" spc="-1">
                <a:solidFill>
                  <a:srgbClr val="262626"/>
                </a:solidFill>
                <a:latin typeface="Garamond"/>
              </a:rPr>
              <a:t>Second niveau de plan</a:t>
            </a:r>
          </a:p>
          <a:p>
            <a:pPr marL="1296000" lvl="2" indent="-288000">
              <a:spcBef>
                <a:spcPts val="850"/>
              </a:spcBef>
              <a:buClr>
                <a:srgbClr val="000000"/>
              </a:buClr>
              <a:buSzPct val="45000"/>
              <a:buFont typeface="Wingdings" charset="2"/>
              <a:buChar char=""/>
            </a:pPr>
            <a:r>
              <a:rPr lang="en-US" sz="1800" b="0" strike="noStrike" spc="-1">
                <a:solidFill>
                  <a:srgbClr val="262626"/>
                </a:solidFill>
                <a:latin typeface="Garamond"/>
              </a:rPr>
              <a:t>Troisième niveau de plan</a:t>
            </a:r>
          </a:p>
          <a:p>
            <a:pPr marL="1728000" lvl="3" indent="-216000">
              <a:spcBef>
                <a:spcPts val="567"/>
              </a:spcBef>
              <a:buClr>
                <a:srgbClr val="000000"/>
              </a:buClr>
              <a:buSzPct val="75000"/>
              <a:buFont typeface="Symbol" charset="2"/>
              <a:buChar char=""/>
            </a:pPr>
            <a:r>
              <a:rPr lang="en-US" sz="1800" b="0" strike="noStrike" spc="-1">
                <a:solidFill>
                  <a:srgbClr val="262626"/>
                </a:solidFill>
                <a:latin typeface="Garamond"/>
              </a:rPr>
              <a:t>Quatrième niveau de plan</a:t>
            </a:r>
          </a:p>
          <a:p>
            <a:pPr marL="2160000" lvl="4" indent="-216000">
              <a:spcBef>
                <a:spcPts val="283"/>
              </a:spcBef>
              <a:buClr>
                <a:srgbClr val="000000"/>
              </a:buClr>
              <a:buSzPct val="45000"/>
              <a:buFont typeface="Wingdings" charset="2"/>
              <a:buChar char=""/>
            </a:pPr>
            <a:r>
              <a:rPr lang="en-US" sz="1800" b="0" strike="noStrike" spc="-1">
                <a:solidFill>
                  <a:srgbClr val="262626"/>
                </a:solidFill>
                <a:latin typeface="Garamond"/>
              </a:rPr>
              <a:t>Cinquième niveau de plan</a:t>
            </a:r>
          </a:p>
          <a:p>
            <a:pPr marL="2592000" lvl="5" indent="-216000">
              <a:spcBef>
                <a:spcPts val="283"/>
              </a:spcBef>
              <a:buClr>
                <a:srgbClr val="000000"/>
              </a:buClr>
              <a:buSzPct val="45000"/>
              <a:buFont typeface="Wingdings" charset="2"/>
              <a:buChar char=""/>
            </a:pPr>
            <a:r>
              <a:rPr lang="en-US" sz="1800" b="0" strike="noStrike" spc="-1">
                <a:solidFill>
                  <a:srgbClr val="262626"/>
                </a:solidFill>
                <a:latin typeface="Garamond"/>
              </a:rPr>
              <a:t>Sixième niveau de plan</a:t>
            </a:r>
          </a:p>
          <a:p>
            <a:pPr marL="3024000" lvl="6" indent="-216000">
              <a:spcBef>
                <a:spcPts val="283"/>
              </a:spcBef>
              <a:buClr>
                <a:srgbClr val="000000"/>
              </a:buClr>
              <a:buSzPct val="45000"/>
              <a:buFont typeface="Wingdings" charset="2"/>
              <a:buChar char=""/>
            </a:pPr>
            <a:r>
              <a:rPr lang="en-US" sz="1800" b="0" strike="noStrike" spc="-1">
                <a:solidFill>
                  <a:srgbClr val="262626"/>
                </a:solidFill>
                <a:latin typeface="Garamond"/>
              </a:rPr>
              <a:t>Septième niveau de plan</a:t>
            </a:r>
          </a:p>
        </p:txBody>
      </p:sp>
      <p:sp>
        <p:nvSpPr>
          <p:cNvPr id="154" name="Straight Connector 13"/>
          <p:cNvSpPr/>
          <p:nvPr/>
        </p:nvSpPr>
        <p:spPr>
          <a:xfrm>
            <a:off x="1396080" y="1980360"/>
            <a:ext cx="9407160" cy="360"/>
          </a:xfrm>
          <a:prstGeom prst="line">
            <a:avLst/>
          </a:prstGeom>
          <a:ln>
            <a:solidFill>
              <a:srgbClr val="83992A"/>
            </a:solidFill>
            <a:round/>
          </a:ln>
        </p:spPr>
        <p:style>
          <a:lnRef idx="2">
            <a:schemeClr val="accent1"/>
          </a:lnRef>
          <a:fillRef idx="0">
            <a:schemeClr val="accent1"/>
          </a:fillRef>
          <a:effectRef idx="1">
            <a:schemeClr val="accent1"/>
          </a:effectRef>
          <a:fontRef idx="minor"/>
        </p:style>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grpSp>
        <p:nvGrpSpPr>
          <p:cNvPr id="191" name="Group 6"/>
          <p:cNvGrpSpPr/>
          <p:nvPr/>
        </p:nvGrpSpPr>
        <p:grpSpPr>
          <a:xfrm>
            <a:off x="-15840" y="0"/>
            <a:ext cx="12229560" cy="6855840"/>
            <a:chOff x="-15840" y="0"/>
            <a:chExt cx="12229560" cy="6855840"/>
          </a:xfrm>
        </p:grpSpPr>
        <p:pic>
          <p:nvPicPr>
            <p:cNvPr id="192" name="Picture 7" descr="HD-PanelContent.png"/>
            <p:cNvPicPr/>
            <p:nvPr/>
          </p:nvPicPr>
          <p:blipFill>
            <a:blip r:embed="rId15"/>
            <a:stretch/>
          </p:blipFill>
          <p:spPr>
            <a:xfrm>
              <a:off x="0" y="0"/>
              <a:ext cx="12188520" cy="6855840"/>
            </a:xfrm>
            <a:prstGeom prst="rect">
              <a:avLst/>
            </a:prstGeom>
            <a:ln w="0">
              <a:noFill/>
            </a:ln>
          </p:spPr>
        </p:pic>
        <p:sp>
          <p:nvSpPr>
            <p:cNvPr id="193" name="Rectangle 8"/>
            <p:cNvSpPr/>
            <p:nvPr/>
          </p:nvSpPr>
          <p:spPr>
            <a:xfrm>
              <a:off x="608040" y="609480"/>
              <a:ext cx="10972440" cy="5638320"/>
            </a:xfrm>
            <a:prstGeom prst="rect">
              <a:avLst/>
            </a:prstGeom>
            <a:noFill/>
            <a:ln w="15875">
              <a:solidFill>
                <a:srgbClr val="83992A"/>
              </a:solidFill>
              <a:miter/>
            </a:ln>
            <a:effectLst>
              <a:innerShdw blurRad="25400" dist="12700" dir="13500000">
                <a:srgbClr val="000000">
                  <a:alpha val="45000"/>
                </a:srgbClr>
              </a:innerShdw>
            </a:effectLst>
          </p:spPr>
          <p:style>
            <a:lnRef idx="1">
              <a:schemeClr val="accent1"/>
            </a:lnRef>
            <a:fillRef idx="3">
              <a:schemeClr val="accent1"/>
            </a:fillRef>
            <a:effectRef idx="2">
              <a:schemeClr val="accent1"/>
            </a:effectRef>
            <a:fontRef idx="minor"/>
          </p:style>
        </p:sp>
        <p:pic>
          <p:nvPicPr>
            <p:cNvPr id="194" name="Picture 9" descr="HDRibbonContent-UniformTrim.png"/>
            <p:cNvPicPr/>
            <p:nvPr/>
          </p:nvPicPr>
          <p:blipFill>
            <a:blip r:embed="rId16"/>
            <a:stretch/>
          </p:blipFill>
          <p:spPr>
            <a:xfrm>
              <a:off x="-15840" y="3153960"/>
              <a:ext cx="776880" cy="606240"/>
            </a:xfrm>
            <a:prstGeom prst="rect">
              <a:avLst/>
            </a:prstGeom>
            <a:ln w="0">
              <a:noFill/>
            </a:ln>
          </p:spPr>
        </p:pic>
        <p:pic>
          <p:nvPicPr>
            <p:cNvPr id="195" name="Picture 10" descr="HDRibbonContent-UniformTrim.png"/>
            <p:cNvPicPr/>
            <p:nvPr/>
          </p:nvPicPr>
          <p:blipFill>
            <a:blip r:embed="rId16"/>
            <a:stretch/>
          </p:blipFill>
          <p:spPr>
            <a:xfrm>
              <a:off x="11436840" y="3153960"/>
              <a:ext cx="776880" cy="606240"/>
            </a:xfrm>
            <a:prstGeom prst="rect">
              <a:avLst/>
            </a:prstGeom>
            <a:ln w="0">
              <a:noFill/>
            </a:ln>
          </p:spPr>
        </p:pic>
      </p:grpSp>
      <p:sp>
        <p:nvSpPr>
          <p:cNvPr id="196" name="PlaceHolder 1"/>
          <p:cNvSpPr>
            <a:spLocks noGrp="1"/>
          </p:cNvSpPr>
          <p:nvPr>
            <p:ph type="body"/>
          </p:nvPr>
        </p:nvSpPr>
        <p:spPr>
          <a:xfrm>
            <a:off x="731880" y="689040"/>
            <a:ext cx="3623760" cy="233316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en-US" sz="1800" b="0" strike="noStrike" spc="-1">
                <a:solidFill>
                  <a:srgbClr val="262626"/>
                </a:solidFill>
                <a:latin typeface="Garamond"/>
              </a:rPr>
              <a:t>Cliquez pour éditer le format du plan de texte</a:t>
            </a:r>
          </a:p>
          <a:p>
            <a:pPr marL="864000" lvl="1" indent="-324000">
              <a:spcBef>
                <a:spcPts val="1134"/>
              </a:spcBef>
              <a:buClr>
                <a:srgbClr val="000000"/>
              </a:buClr>
              <a:buSzPct val="75000"/>
              <a:buFont typeface="Symbol" charset="2"/>
              <a:buChar char=""/>
            </a:pPr>
            <a:r>
              <a:rPr lang="en-US" sz="1800" b="0" strike="noStrike" spc="-1">
                <a:solidFill>
                  <a:srgbClr val="262626"/>
                </a:solidFill>
                <a:latin typeface="Garamond"/>
              </a:rPr>
              <a:t>Second niveau de plan</a:t>
            </a:r>
          </a:p>
          <a:p>
            <a:pPr marL="1296000" lvl="2" indent="-288000">
              <a:spcBef>
                <a:spcPts val="850"/>
              </a:spcBef>
              <a:buClr>
                <a:srgbClr val="000000"/>
              </a:buClr>
              <a:buSzPct val="45000"/>
              <a:buFont typeface="Wingdings" charset="2"/>
              <a:buChar char=""/>
            </a:pPr>
            <a:r>
              <a:rPr lang="en-US" sz="1800" b="0" strike="noStrike" spc="-1">
                <a:solidFill>
                  <a:srgbClr val="262626"/>
                </a:solidFill>
                <a:latin typeface="Garamond"/>
              </a:rPr>
              <a:t>Troisième niveau de plan</a:t>
            </a:r>
          </a:p>
          <a:p>
            <a:pPr marL="1728000" lvl="3" indent="-216000">
              <a:spcBef>
                <a:spcPts val="567"/>
              </a:spcBef>
              <a:buClr>
                <a:srgbClr val="000000"/>
              </a:buClr>
              <a:buSzPct val="75000"/>
              <a:buFont typeface="Symbol" charset="2"/>
              <a:buChar char=""/>
            </a:pPr>
            <a:r>
              <a:rPr lang="en-US" sz="1800" b="0" strike="noStrike" spc="-1">
                <a:solidFill>
                  <a:srgbClr val="262626"/>
                </a:solidFill>
                <a:latin typeface="Garamond"/>
              </a:rPr>
              <a:t>Quatrième niveau de plan</a:t>
            </a:r>
          </a:p>
          <a:p>
            <a:pPr marL="2160000" lvl="4" indent="-216000">
              <a:spcBef>
                <a:spcPts val="283"/>
              </a:spcBef>
              <a:buClr>
                <a:srgbClr val="000000"/>
              </a:buClr>
              <a:buSzPct val="45000"/>
              <a:buFont typeface="Wingdings" charset="2"/>
              <a:buChar char=""/>
            </a:pPr>
            <a:r>
              <a:rPr lang="en-US" sz="1800" b="0" strike="noStrike" spc="-1">
                <a:solidFill>
                  <a:srgbClr val="262626"/>
                </a:solidFill>
                <a:latin typeface="Garamond"/>
              </a:rPr>
              <a:t>Cinquième niveau de plan</a:t>
            </a:r>
          </a:p>
          <a:p>
            <a:pPr marL="2592000" lvl="5" indent="-216000">
              <a:spcBef>
                <a:spcPts val="283"/>
              </a:spcBef>
              <a:buClr>
                <a:srgbClr val="000000"/>
              </a:buClr>
              <a:buSzPct val="45000"/>
              <a:buFont typeface="Wingdings" charset="2"/>
              <a:buChar char=""/>
            </a:pPr>
            <a:r>
              <a:rPr lang="en-US" sz="1800" b="0" strike="noStrike" spc="-1">
                <a:solidFill>
                  <a:srgbClr val="262626"/>
                </a:solidFill>
                <a:latin typeface="Garamond"/>
              </a:rPr>
              <a:t>Sixième niveau de plan</a:t>
            </a:r>
          </a:p>
          <a:p>
            <a:pPr marL="3024000" lvl="6" indent="-216000">
              <a:spcBef>
                <a:spcPts val="283"/>
              </a:spcBef>
              <a:buClr>
                <a:srgbClr val="000000"/>
              </a:buClr>
              <a:buSzPct val="45000"/>
              <a:buFont typeface="Wingdings" charset="2"/>
              <a:buChar char=""/>
            </a:pPr>
            <a:r>
              <a:rPr lang="en-US" sz="1800" b="0" strike="noStrike" spc="-1">
                <a:solidFill>
                  <a:srgbClr val="262626"/>
                </a:solidFill>
                <a:latin typeface="Garamond"/>
              </a:rPr>
              <a:t>Septième niveau de plan</a:t>
            </a:r>
          </a:p>
        </p:txBody>
      </p:sp>
      <p:sp>
        <p:nvSpPr>
          <p:cNvPr id="197" name="PlaceHolder 2"/>
          <p:cNvSpPr>
            <a:spLocks noGrp="1"/>
          </p:cNvSpPr>
          <p:nvPr>
            <p:ph type="body"/>
          </p:nvPr>
        </p:nvSpPr>
        <p:spPr>
          <a:xfrm>
            <a:off x="4606560" y="689040"/>
            <a:ext cx="3623760" cy="233316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en-US" sz="1800" b="0" strike="noStrike" spc="-1">
                <a:solidFill>
                  <a:srgbClr val="262626"/>
                </a:solidFill>
                <a:latin typeface="Garamond"/>
              </a:rPr>
              <a:t>Cliquez pour éditer le format du plan de texte</a:t>
            </a:r>
          </a:p>
          <a:p>
            <a:pPr marL="864000" lvl="1" indent="-324000">
              <a:spcBef>
                <a:spcPts val="1134"/>
              </a:spcBef>
              <a:buClr>
                <a:srgbClr val="000000"/>
              </a:buClr>
              <a:buSzPct val="75000"/>
              <a:buFont typeface="Symbol" charset="2"/>
              <a:buChar char=""/>
            </a:pPr>
            <a:r>
              <a:rPr lang="en-US" sz="1800" b="0" strike="noStrike" spc="-1">
                <a:solidFill>
                  <a:srgbClr val="262626"/>
                </a:solidFill>
                <a:latin typeface="Garamond"/>
              </a:rPr>
              <a:t>Second niveau de plan</a:t>
            </a:r>
          </a:p>
          <a:p>
            <a:pPr marL="1296000" lvl="2" indent="-288000">
              <a:spcBef>
                <a:spcPts val="850"/>
              </a:spcBef>
              <a:buClr>
                <a:srgbClr val="000000"/>
              </a:buClr>
              <a:buSzPct val="45000"/>
              <a:buFont typeface="Wingdings" charset="2"/>
              <a:buChar char=""/>
            </a:pPr>
            <a:r>
              <a:rPr lang="en-US" sz="1800" b="0" strike="noStrike" spc="-1">
                <a:solidFill>
                  <a:srgbClr val="262626"/>
                </a:solidFill>
                <a:latin typeface="Garamond"/>
              </a:rPr>
              <a:t>Troisième niveau de plan</a:t>
            </a:r>
          </a:p>
          <a:p>
            <a:pPr marL="1728000" lvl="3" indent="-216000">
              <a:spcBef>
                <a:spcPts val="567"/>
              </a:spcBef>
              <a:buClr>
                <a:srgbClr val="000000"/>
              </a:buClr>
              <a:buSzPct val="75000"/>
              <a:buFont typeface="Symbol" charset="2"/>
              <a:buChar char=""/>
            </a:pPr>
            <a:r>
              <a:rPr lang="en-US" sz="1800" b="0" strike="noStrike" spc="-1">
                <a:solidFill>
                  <a:srgbClr val="262626"/>
                </a:solidFill>
                <a:latin typeface="Garamond"/>
              </a:rPr>
              <a:t>Quatrième niveau de plan</a:t>
            </a:r>
          </a:p>
          <a:p>
            <a:pPr marL="2160000" lvl="4" indent="-216000">
              <a:spcBef>
                <a:spcPts val="283"/>
              </a:spcBef>
              <a:buClr>
                <a:srgbClr val="000000"/>
              </a:buClr>
              <a:buSzPct val="45000"/>
              <a:buFont typeface="Wingdings" charset="2"/>
              <a:buChar char=""/>
            </a:pPr>
            <a:r>
              <a:rPr lang="en-US" sz="1800" b="0" strike="noStrike" spc="-1">
                <a:solidFill>
                  <a:srgbClr val="262626"/>
                </a:solidFill>
                <a:latin typeface="Garamond"/>
              </a:rPr>
              <a:t>Cinquième niveau de plan</a:t>
            </a:r>
          </a:p>
          <a:p>
            <a:pPr marL="2592000" lvl="5" indent="-216000">
              <a:spcBef>
                <a:spcPts val="283"/>
              </a:spcBef>
              <a:buClr>
                <a:srgbClr val="000000"/>
              </a:buClr>
              <a:buSzPct val="45000"/>
              <a:buFont typeface="Wingdings" charset="2"/>
              <a:buChar char=""/>
            </a:pPr>
            <a:r>
              <a:rPr lang="en-US" sz="1800" b="0" strike="noStrike" spc="-1">
                <a:solidFill>
                  <a:srgbClr val="262626"/>
                </a:solidFill>
                <a:latin typeface="Garamond"/>
              </a:rPr>
              <a:t>Sixième niveau de plan</a:t>
            </a:r>
          </a:p>
          <a:p>
            <a:pPr marL="3024000" lvl="6" indent="-216000">
              <a:spcBef>
                <a:spcPts val="283"/>
              </a:spcBef>
              <a:buClr>
                <a:srgbClr val="000000"/>
              </a:buClr>
              <a:buSzPct val="45000"/>
              <a:buFont typeface="Wingdings" charset="2"/>
              <a:buChar char=""/>
            </a:pPr>
            <a:r>
              <a:rPr lang="en-US" sz="1800" b="0" strike="noStrike" spc="-1">
                <a:solidFill>
                  <a:srgbClr val="262626"/>
                </a:solidFill>
                <a:latin typeface="Garamond"/>
              </a:rPr>
              <a:t>Septième niveau de plan</a:t>
            </a:r>
          </a:p>
        </p:txBody>
      </p:sp>
      <p:sp>
        <p:nvSpPr>
          <p:cNvPr id="198" name="PlaceHolder 3"/>
          <p:cNvSpPr>
            <a:spLocks noGrp="1"/>
          </p:cNvSpPr>
          <p:nvPr>
            <p:ph type="body"/>
          </p:nvPr>
        </p:nvSpPr>
        <p:spPr>
          <a:xfrm>
            <a:off x="731880" y="3638520"/>
            <a:ext cx="3623760" cy="233316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en-US" sz="1800" b="0" strike="noStrike" spc="-1">
                <a:solidFill>
                  <a:srgbClr val="262626"/>
                </a:solidFill>
                <a:latin typeface="Garamond"/>
              </a:rPr>
              <a:t>Cliquez pour éditer le format du plan de texte</a:t>
            </a:r>
          </a:p>
          <a:p>
            <a:pPr marL="864000" lvl="1" indent="-324000">
              <a:spcBef>
                <a:spcPts val="1134"/>
              </a:spcBef>
              <a:buClr>
                <a:srgbClr val="000000"/>
              </a:buClr>
              <a:buSzPct val="75000"/>
              <a:buFont typeface="Symbol" charset="2"/>
              <a:buChar char=""/>
            </a:pPr>
            <a:r>
              <a:rPr lang="en-US" sz="1800" b="0" strike="noStrike" spc="-1">
                <a:solidFill>
                  <a:srgbClr val="262626"/>
                </a:solidFill>
                <a:latin typeface="Garamond"/>
              </a:rPr>
              <a:t>Second niveau de plan</a:t>
            </a:r>
          </a:p>
          <a:p>
            <a:pPr marL="1296000" lvl="2" indent="-288000">
              <a:spcBef>
                <a:spcPts val="850"/>
              </a:spcBef>
              <a:buClr>
                <a:srgbClr val="000000"/>
              </a:buClr>
              <a:buSzPct val="45000"/>
              <a:buFont typeface="Wingdings" charset="2"/>
              <a:buChar char=""/>
            </a:pPr>
            <a:r>
              <a:rPr lang="en-US" sz="1800" b="0" strike="noStrike" spc="-1">
                <a:solidFill>
                  <a:srgbClr val="262626"/>
                </a:solidFill>
                <a:latin typeface="Garamond"/>
              </a:rPr>
              <a:t>Troisième niveau de plan</a:t>
            </a:r>
          </a:p>
          <a:p>
            <a:pPr marL="1728000" lvl="3" indent="-216000">
              <a:spcBef>
                <a:spcPts val="567"/>
              </a:spcBef>
              <a:buClr>
                <a:srgbClr val="000000"/>
              </a:buClr>
              <a:buSzPct val="75000"/>
              <a:buFont typeface="Symbol" charset="2"/>
              <a:buChar char=""/>
            </a:pPr>
            <a:r>
              <a:rPr lang="en-US" sz="1800" b="0" strike="noStrike" spc="-1">
                <a:solidFill>
                  <a:srgbClr val="262626"/>
                </a:solidFill>
                <a:latin typeface="Garamond"/>
              </a:rPr>
              <a:t>Quatrième niveau de plan</a:t>
            </a:r>
          </a:p>
          <a:p>
            <a:pPr marL="2160000" lvl="4" indent="-216000">
              <a:spcBef>
                <a:spcPts val="283"/>
              </a:spcBef>
              <a:buClr>
                <a:srgbClr val="000000"/>
              </a:buClr>
              <a:buSzPct val="45000"/>
              <a:buFont typeface="Wingdings" charset="2"/>
              <a:buChar char=""/>
            </a:pPr>
            <a:r>
              <a:rPr lang="en-US" sz="1800" b="0" strike="noStrike" spc="-1">
                <a:solidFill>
                  <a:srgbClr val="262626"/>
                </a:solidFill>
                <a:latin typeface="Garamond"/>
              </a:rPr>
              <a:t>Cinquième niveau de plan</a:t>
            </a:r>
          </a:p>
          <a:p>
            <a:pPr marL="2592000" lvl="5" indent="-216000">
              <a:spcBef>
                <a:spcPts val="283"/>
              </a:spcBef>
              <a:buClr>
                <a:srgbClr val="000000"/>
              </a:buClr>
              <a:buSzPct val="45000"/>
              <a:buFont typeface="Wingdings" charset="2"/>
              <a:buChar char=""/>
            </a:pPr>
            <a:r>
              <a:rPr lang="en-US" sz="1800" b="0" strike="noStrike" spc="-1">
                <a:solidFill>
                  <a:srgbClr val="262626"/>
                </a:solidFill>
                <a:latin typeface="Garamond"/>
              </a:rPr>
              <a:t>Sixième niveau de plan</a:t>
            </a:r>
          </a:p>
          <a:p>
            <a:pPr marL="3024000" lvl="6" indent="-216000">
              <a:spcBef>
                <a:spcPts val="283"/>
              </a:spcBef>
              <a:buClr>
                <a:srgbClr val="000000"/>
              </a:buClr>
              <a:buSzPct val="45000"/>
              <a:buFont typeface="Wingdings" charset="2"/>
              <a:buChar char=""/>
            </a:pPr>
            <a:r>
              <a:rPr lang="en-US" sz="1800" b="0" strike="noStrike" spc="-1">
                <a:solidFill>
                  <a:srgbClr val="262626"/>
                </a:solidFill>
                <a:latin typeface="Garamond"/>
              </a:rPr>
              <a:t>Septième niveau de plan</a:t>
            </a:r>
          </a:p>
        </p:txBody>
      </p:sp>
      <p:sp>
        <p:nvSpPr>
          <p:cNvPr id="199" name="PlaceHolder 4"/>
          <p:cNvSpPr>
            <a:spLocks noGrp="1"/>
          </p:cNvSpPr>
          <p:nvPr>
            <p:ph type="body"/>
          </p:nvPr>
        </p:nvSpPr>
        <p:spPr>
          <a:xfrm>
            <a:off x="4606560" y="3638520"/>
            <a:ext cx="3623760" cy="233316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en-US" sz="1800" b="0" strike="noStrike" spc="-1">
                <a:solidFill>
                  <a:srgbClr val="262626"/>
                </a:solidFill>
                <a:latin typeface="Garamond"/>
              </a:rPr>
              <a:t>Cliquez pour éditer le format du plan de texte</a:t>
            </a:r>
          </a:p>
          <a:p>
            <a:pPr marL="864000" lvl="1" indent="-324000">
              <a:spcBef>
                <a:spcPts val="1134"/>
              </a:spcBef>
              <a:buClr>
                <a:srgbClr val="000000"/>
              </a:buClr>
              <a:buSzPct val="75000"/>
              <a:buFont typeface="Symbol" charset="2"/>
              <a:buChar char=""/>
            </a:pPr>
            <a:r>
              <a:rPr lang="en-US" sz="1800" b="0" strike="noStrike" spc="-1">
                <a:solidFill>
                  <a:srgbClr val="262626"/>
                </a:solidFill>
                <a:latin typeface="Garamond"/>
              </a:rPr>
              <a:t>Second niveau de plan</a:t>
            </a:r>
          </a:p>
          <a:p>
            <a:pPr marL="1296000" lvl="2" indent="-288000">
              <a:spcBef>
                <a:spcPts val="850"/>
              </a:spcBef>
              <a:buClr>
                <a:srgbClr val="000000"/>
              </a:buClr>
              <a:buSzPct val="45000"/>
              <a:buFont typeface="Wingdings" charset="2"/>
              <a:buChar char=""/>
            </a:pPr>
            <a:r>
              <a:rPr lang="en-US" sz="1800" b="0" strike="noStrike" spc="-1">
                <a:solidFill>
                  <a:srgbClr val="262626"/>
                </a:solidFill>
                <a:latin typeface="Garamond"/>
              </a:rPr>
              <a:t>Troisième niveau de plan</a:t>
            </a:r>
          </a:p>
          <a:p>
            <a:pPr marL="1728000" lvl="3" indent="-216000">
              <a:spcBef>
                <a:spcPts val="567"/>
              </a:spcBef>
              <a:buClr>
                <a:srgbClr val="000000"/>
              </a:buClr>
              <a:buSzPct val="75000"/>
              <a:buFont typeface="Symbol" charset="2"/>
              <a:buChar char=""/>
            </a:pPr>
            <a:r>
              <a:rPr lang="en-US" sz="1800" b="0" strike="noStrike" spc="-1">
                <a:solidFill>
                  <a:srgbClr val="262626"/>
                </a:solidFill>
                <a:latin typeface="Garamond"/>
              </a:rPr>
              <a:t>Quatrième niveau de plan</a:t>
            </a:r>
          </a:p>
          <a:p>
            <a:pPr marL="2160000" lvl="4" indent="-216000">
              <a:spcBef>
                <a:spcPts val="283"/>
              </a:spcBef>
              <a:buClr>
                <a:srgbClr val="000000"/>
              </a:buClr>
              <a:buSzPct val="45000"/>
              <a:buFont typeface="Wingdings" charset="2"/>
              <a:buChar char=""/>
            </a:pPr>
            <a:r>
              <a:rPr lang="en-US" sz="1800" b="0" strike="noStrike" spc="-1">
                <a:solidFill>
                  <a:srgbClr val="262626"/>
                </a:solidFill>
                <a:latin typeface="Garamond"/>
              </a:rPr>
              <a:t>Cinquième niveau de plan</a:t>
            </a:r>
          </a:p>
          <a:p>
            <a:pPr marL="2592000" lvl="5" indent="-216000">
              <a:spcBef>
                <a:spcPts val="283"/>
              </a:spcBef>
              <a:buClr>
                <a:srgbClr val="000000"/>
              </a:buClr>
              <a:buSzPct val="45000"/>
              <a:buFont typeface="Wingdings" charset="2"/>
              <a:buChar char=""/>
            </a:pPr>
            <a:r>
              <a:rPr lang="en-US" sz="1800" b="0" strike="noStrike" spc="-1">
                <a:solidFill>
                  <a:srgbClr val="262626"/>
                </a:solidFill>
                <a:latin typeface="Garamond"/>
              </a:rPr>
              <a:t>Sixième niveau de plan</a:t>
            </a:r>
          </a:p>
          <a:p>
            <a:pPr marL="3024000" lvl="6" indent="-216000">
              <a:spcBef>
                <a:spcPts val="283"/>
              </a:spcBef>
              <a:buClr>
                <a:srgbClr val="000000"/>
              </a:buClr>
              <a:buSzPct val="45000"/>
              <a:buFont typeface="Wingdings" charset="2"/>
              <a:buChar char=""/>
            </a:pPr>
            <a:r>
              <a:rPr lang="en-US" sz="1800" b="0" strike="noStrike" spc="-1">
                <a:solidFill>
                  <a:srgbClr val="262626"/>
                </a:solidFill>
                <a:latin typeface="Garamond"/>
              </a:rPr>
              <a:t>Septième niveau de plan</a:t>
            </a:r>
          </a:p>
        </p:txBody>
      </p:sp>
      <p:sp>
        <p:nvSpPr>
          <p:cNvPr id="200" name="PlaceHolder 5"/>
          <p:cNvSpPr>
            <a:spLocks noGrp="1"/>
          </p:cNvSpPr>
          <p:nvPr>
            <p:ph type="body"/>
          </p:nvPr>
        </p:nvSpPr>
        <p:spPr>
          <a:xfrm>
            <a:off x="8480880" y="689040"/>
            <a:ext cx="2846520" cy="528264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en-US" sz="1800" b="0" strike="noStrike" spc="-1">
                <a:solidFill>
                  <a:srgbClr val="262626"/>
                </a:solidFill>
                <a:latin typeface="Garamond"/>
              </a:rPr>
              <a:t>Cliquez pour éditer le format du plan de texte</a:t>
            </a:r>
          </a:p>
          <a:p>
            <a:pPr marL="864000" lvl="1" indent="-324000">
              <a:spcBef>
                <a:spcPts val="1134"/>
              </a:spcBef>
              <a:buClr>
                <a:srgbClr val="000000"/>
              </a:buClr>
              <a:buSzPct val="75000"/>
              <a:buFont typeface="Symbol" charset="2"/>
              <a:buChar char=""/>
            </a:pPr>
            <a:r>
              <a:rPr lang="en-US" sz="1800" b="0" strike="noStrike" spc="-1">
                <a:solidFill>
                  <a:srgbClr val="262626"/>
                </a:solidFill>
                <a:latin typeface="Garamond"/>
              </a:rPr>
              <a:t>Second niveau de plan</a:t>
            </a:r>
          </a:p>
          <a:p>
            <a:pPr marL="1296000" lvl="2" indent="-288000">
              <a:spcBef>
                <a:spcPts val="850"/>
              </a:spcBef>
              <a:buClr>
                <a:srgbClr val="000000"/>
              </a:buClr>
              <a:buSzPct val="45000"/>
              <a:buFont typeface="Wingdings" charset="2"/>
              <a:buChar char=""/>
            </a:pPr>
            <a:r>
              <a:rPr lang="en-US" sz="1800" b="0" strike="noStrike" spc="-1">
                <a:solidFill>
                  <a:srgbClr val="262626"/>
                </a:solidFill>
                <a:latin typeface="Garamond"/>
              </a:rPr>
              <a:t>Troisième niveau de plan</a:t>
            </a:r>
          </a:p>
          <a:p>
            <a:pPr marL="1728000" lvl="3" indent="-216000">
              <a:spcBef>
                <a:spcPts val="567"/>
              </a:spcBef>
              <a:buClr>
                <a:srgbClr val="000000"/>
              </a:buClr>
              <a:buSzPct val="75000"/>
              <a:buFont typeface="Symbol" charset="2"/>
              <a:buChar char=""/>
            </a:pPr>
            <a:r>
              <a:rPr lang="en-US" sz="1800" b="0" strike="noStrike" spc="-1">
                <a:solidFill>
                  <a:srgbClr val="262626"/>
                </a:solidFill>
                <a:latin typeface="Garamond"/>
              </a:rPr>
              <a:t>Quatrième niveau de plan</a:t>
            </a:r>
          </a:p>
          <a:p>
            <a:pPr marL="2160000" lvl="4" indent="-216000">
              <a:spcBef>
                <a:spcPts val="283"/>
              </a:spcBef>
              <a:buClr>
                <a:srgbClr val="000000"/>
              </a:buClr>
              <a:buSzPct val="45000"/>
              <a:buFont typeface="Wingdings" charset="2"/>
              <a:buChar char=""/>
            </a:pPr>
            <a:r>
              <a:rPr lang="en-US" sz="1800" b="0" strike="noStrike" spc="-1">
                <a:solidFill>
                  <a:srgbClr val="262626"/>
                </a:solidFill>
                <a:latin typeface="Garamond"/>
              </a:rPr>
              <a:t>Cinquième niveau de plan</a:t>
            </a:r>
          </a:p>
          <a:p>
            <a:pPr marL="2592000" lvl="5" indent="-216000">
              <a:spcBef>
                <a:spcPts val="283"/>
              </a:spcBef>
              <a:buClr>
                <a:srgbClr val="000000"/>
              </a:buClr>
              <a:buSzPct val="45000"/>
              <a:buFont typeface="Wingdings" charset="2"/>
              <a:buChar char=""/>
            </a:pPr>
            <a:r>
              <a:rPr lang="en-US" sz="1800" b="0" strike="noStrike" spc="-1">
                <a:solidFill>
                  <a:srgbClr val="262626"/>
                </a:solidFill>
                <a:latin typeface="Garamond"/>
              </a:rPr>
              <a:t>Sixième niveau de plan</a:t>
            </a:r>
          </a:p>
          <a:p>
            <a:pPr marL="3024000" lvl="6" indent="-216000">
              <a:spcBef>
                <a:spcPts val="283"/>
              </a:spcBef>
              <a:buClr>
                <a:srgbClr val="000000"/>
              </a:buClr>
              <a:buSzPct val="45000"/>
              <a:buFont typeface="Wingdings" charset="2"/>
              <a:buChar char=""/>
            </a:pPr>
            <a:r>
              <a:rPr lang="en-US" sz="1800" b="0" strike="noStrike" spc="-1">
                <a:solidFill>
                  <a:srgbClr val="262626"/>
                </a:solidFill>
                <a:latin typeface="Garamond"/>
              </a:rPr>
              <a:t>Septième niveau de plan</a:t>
            </a:r>
          </a:p>
        </p:txBody>
      </p:sp>
      <p:sp>
        <p:nvSpPr>
          <p:cNvPr id="201" name="PlaceHolder 6"/>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n-US" sz="1800" b="0" strike="noStrike" spc="-1">
                <a:solidFill>
                  <a:srgbClr val="000000"/>
                </a:solidFill>
                <a:latin typeface="Garamond"/>
              </a:rPr>
              <a:t>Cliquez pour éditer le format du texte-titre</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grpSp>
        <p:nvGrpSpPr>
          <p:cNvPr id="238" name="Group 6"/>
          <p:cNvGrpSpPr/>
          <p:nvPr/>
        </p:nvGrpSpPr>
        <p:grpSpPr>
          <a:xfrm>
            <a:off x="-15840" y="0"/>
            <a:ext cx="12229560" cy="6855840"/>
            <a:chOff x="-15840" y="0"/>
            <a:chExt cx="12229560" cy="6855840"/>
          </a:xfrm>
        </p:grpSpPr>
        <p:pic>
          <p:nvPicPr>
            <p:cNvPr id="239" name="Picture 7" descr="HD-PanelContent.png"/>
            <p:cNvPicPr/>
            <p:nvPr/>
          </p:nvPicPr>
          <p:blipFill>
            <a:blip r:embed="rId15"/>
            <a:stretch/>
          </p:blipFill>
          <p:spPr>
            <a:xfrm>
              <a:off x="0" y="0"/>
              <a:ext cx="12188520" cy="6855840"/>
            </a:xfrm>
            <a:prstGeom prst="rect">
              <a:avLst/>
            </a:prstGeom>
            <a:ln w="0">
              <a:noFill/>
            </a:ln>
          </p:spPr>
        </p:pic>
        <p:sp>
          <p:nvSpPr>
            <p:cNvPr id="240" name="Rectangle 8"/>
            <p:cNvSpPr/>
            <p:nvPr/>
          </p:nvSpPr>
          <p:spPr>
            <a:xfrm>
              <a:off x="608040" y="609480"/>
              <a:ext cx="10972440" cy="5638320"/>
            </a:xfrm>
            <a:prstGeom prst="rect">
              <a:avLst/>
            </a:prstGeom>
            <a:noFill/>
            <a:ln w="15875">
              <a:solidFill>
                <a:srgbClr val="83992A"/>
              </a:solidFill>
              <a:miter/>
            </a:ln>
            <a:effectLst>
              <a:innerShdw blurRad="25400" dist="12700" dir="13500000">
                <a:srgbClr val="000000">
                  <a:alpha val="45000"/>
                </a:srgbClr>
              </a:innerShdw>
            </a:effectLst>
          </p:spPr>
          <p:style>
            <a:lnRef idx="1">
              <a:schemeClr val="accent1"/>
            </a:lnRef>
            <a:fillRef idx="3">
              <a:schemeClr val="accent1"/>
            </a:fillRef>
            <a:effectRef idx="2">
              <a:schemeClr val="accent1"/>
            </a:effectRef>
            <a:fontRef idx="minor"/>
          </p:style>
        </p:sp>
        <p:pic>
          <p:nvPicPr>
            <p:cNvPr id="241" name="Picture 9" descr="HDRibbonContent-UniformTrim.png"/>
            <p:cNvPicPr/>
            <p:nvPr/>
          </p:nvPicPr>
          <p:blipFill>
            <a:blip r:embed="rId16"/>
            <a:stretch/>
          </p:blipFill>
          <p:spPr>
            <a:xfrm>
              <a:off x="-15840" y="3153960"/>
              <a:ext cx="776880" cy="606240"/>
            </a:xfrm>
            <a:prstGeom prst="rect">
              <a:avLst/>
            </a:prstGeom>
            <a:ln w="0">
              <a:noFill/>
            </a:ln>
          </p:spPr>
        </p:pic>
        <p:pic>
          <p:nvPicPr>
            <p:cNvPr id="242" name="Picture 10" descr="HDRibbonContent-UniformTrim.png"/>
            <p:cNvPicPr/>
            <p:nvPr/>
          </p:nvPicPr>
          <p:blipFill>
            <a:blip r:embed="rId16"/>
            <a:stretch/>
          </p:blipFill>
          <p:spPr>
            <a:xfrm>
              <a:off x="11436840" y="3153960"/>
              <a:ext cx="776880" cy="606240"/>
            </a:xfrm>
            <a:prstGeom prst="rect">
              <a:avLst/>
            </a:prstGeom>
            <a:ln w="0">
              <a:noFill/>
            </a:ln>
          </p:spPr>
        </p:pic>
      </p:grpSp>
      <p:sp>
        <p:nvSpPr>
          <p:cNvPr id="243" name="PlaceHolder 1"/>
          <p:cNvSpPr>
            <a:spLocks noGrp="1"/>
          </p:cNvSpPr>
          <p:nvPr>
            <p:ph type="title"/>
          </p:nvPr>
        </p:nvSpPr>
        <p:spPr>
          <a:xfrm>
            <a:off x="1295280" y="982080"/>
            <a:ext cx="9600840" cy="824760"/>
          </a:xfrm>
          <a:prstGeom prst="rect">
            <a:avLst/>
          </a:prstGeom>
          <a:noFill/>
          <a:ln w="0">
            <a:noFill/>
          </a:ln>
        </p:spPr>
        <p:txBody>
          <a:bodyPr anchor="ctr">
            <a:normAutofit/>
          </a:bodyPr>
          <a:lstStyle/>
          <a:p>
            <a:pPr algn="ctr">
              <a:lnSpc>
                <a:spcPct val="100000"/>
              </a:lnSpc>
              <a:buNone/>
            </a:pPr>
            <a:r>
              <a:rPr lang="fr-FR" sz="4000" b="0" strike="noStrike" spc="-1">
                <a:solidFill>
                  <a:srgbClr val="262626"/>
                </a:solidFill>
                <a:latin typeface="Garamond"/>
              </a:rPr>
              <a:t>Modifiez le style du titre</a:t>
            </a:r>
            <a:endParaRPr lang="en-US" sz="4000" b="0" strike="noStrike" spc="-1">
              <a:solidFill>
                <a:srgbClr val="000000"/>
              </a:solidFill>
              <a:latin typeface="Garamond"/>
            </a:endParaRPr>
          </a:p>
        </p:txBody>
      </p:sp>
      <p:sp>
        <p:nvSpPr>
          <p:cNvPr id="244" name="PlaceHolder 2"/>
          <p:cNvSpPr>
            <a:spLocks noGrp="1"/>
          </p:cNvSpPr>
          <p:nvPr>
            <p:ph type="body"/>
          </p:nvPr>
        </p:nvSpPr>
        <p:spPr>
          <a:xfrm>
            <a:off x="1011240" y="2463840"/>
            <a:ext cx="2226600" cy="334512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en-US" sz="1800" b="0" strike="noStrike" spc="-1">
                <a:solidFill>
                  <a:srgbClr val="262626"/>
                </a:solidFill>
                <a:latin typeface="Garamond"/>
              </a:rPr>
              <a:t>Cliquez pour éditer le format du plan de texte</a:t>
            </a:r>
          </a:p>
          <a:p>
            <a:pPr marL="864000" lvl="1" indent="-324000">
              <a:spcBef>
                <a:spcPts val="1134"/>
              </a:spcBef>
              <a:buClr>
                <a:srgbClr val="000000"/>
              </a:buClr>
              <a:buSzPct val="75000"/>
              <a:buFont typeface="Symbol" charset="2"/>
              <a:buChar char=""/>
            </a:pPr>
            <a:r>
              <a:rPr lang="en-US" sz="1800" b="0" strike="noStrike" spc="-1">
                <a:solidFill>
                  <a:srgbClr val="262626"/>
                </a:solidFill>
                <a:latin typeface="Garamond"/>
              </a:rPr>
              <a:t>Second niveau de plan</a:t>
            </a:r>
          </a:p>
          <a:p>
            <a:pPr marL="1296000" lvl="2" indent="-288000">
              <a:spcBef>
                <a:spcPts val="850"/>
              </a:spcBef>
              <a:buClr>
                <a:srgbClr val="000000"/>
              </a:buClr>
              <a:buSzPct val="45000"/>
              <a:buFont typeface="Wingdings" charset="2"/>
              <a:buChar char=""/>
            </a:pPr>
            <a:r>
              <a:rPr lang="en-US" sz="1800" b="0" strike="noStrike" spc="-1">
                <a:solidFill>
                  <a:srgbClr val="262626"/>
                </a:solidFill>
                <a:latin typeface="Garamond"/>
              </a:rPr>
              <a:t>Troisième niveau de plan</a:t>
            </a:r>
          </a:p>
          <a:p>
            <a:pPr marL="1728000" lvl="3" indent="-216000">
              <a:spcBef>
                <a:spcPts val="567"/>
              </a:spcBef>
              <a:buClr>
                <a:srgbClr val="000000"/>
              </a:buClr>
              <a:buSzPct val="75000"/>
              <a:buFont typeface="Symbol" charset="2"/>
              <a:buChar char=""/>
            </a:pPr>
            <a:r>
              <a:rPr lang="en-US" sz="1800" b="0" strike="noStrike" spc="-1">
                <a:solidFill>
                  <a:srgbClr val="262626"/>
                </a:solidFill>
                <a:latin typeface="Garamond"/>
              </a:rPr>
              <a:t>Quatrième niveau de plan</a:t>
            </a:r>
          </a:p>
          <a:p>
            <a:pPr marL="2160000" lvl="4" indent="-216000">
              <a:spcBef>
                <a:spcPts val="283"/>
              </a:spcBef>
              <a:buClr>
                <a:srgbClr val="000000"/>
              </a:buClr>
              <a:buSzPct val="45000"/>
              <a:buFont typeface="Wingdings" charset="2"/>
              <a:buChar char=""/>
            </a:pPr>
            <a:r>
              <a:rPr lang="en-US" sz="1800" b="0" strike="noStrike" spc="-1">
                <a:solidFill>
                  <a:srgbClr val="262626"/>
                </a:solidFill>
                <a:latin typeface="Garamond"/>
              </a:rPr>
              <a:t>Cinquième niveau de plan</a:t>
            </a:r>
          </a:p>
          <a:p>
            <a:pPr marL="2592000" lvl="5" indent="-216000">
              <a:spcBef>
                <a:spcPts val="283"/>
              </a:spcBef>
              <a:buClr>
                <a:srgbClr val="000000"/>
              </a:buClr>
              <a:buSzPct val="45000"/>
              <a:buFont typeface="Wingdings" charset="2"/>
              <a:buChar char=""/>
            </a:pPr>
            <a:r>
              <a:rPr lang="en-US" sz="1800" b="0" strike="noStrike" spc="-1">
                <a:solidFill>
                  <a:srgbClr val="262626"/>
                </a:solidFill>
                <a:latin typeface="Garamond"/>
              </a:rPr>
              <a:t>Sixième niveau de plan</a:t>
            </a:r>
          </a:p>
          <a:p>
            <a:pPr marL="3024000" lvl="6" indent="-216000">
              <a:spcBef>
                <a:spcPts val="283"/>
              </a:spcBef>
              <a:buClr>
                <a:srgbClr val="000000"/>
              </a:buClr>
              <a:buSzPct val="45000"/>
              <a:buFont typeface="Wingdings" charset="2"/>
              <a:buChar char=""/>
            </a:pPr>
            <a:r>
              <a:rPr lang="en-US" sz="1800" b="0" strike="noStrike" spc="-1">
                <a:solidFill>
                  <a:srgbClr val="262626"/>
                </a:solidFill>
                <a:latin typeface="Garamond"/>
              </a:rPr>
              <a:t>Septième niveau de plan</a:t>
            </a:r>
          </a:p>
        </p:txBody>
      </p:sp>
      <p:sp>
        <p:nvSpPr>
          <p:cNvPr id="245" name="PlaceHolder 3"/>
          <p:cNvSpPr>
            <a:spLocks noGrp="1"/>
          </p:cNvSpPr>
          <p:nvPr>
            <p:ph type="body"/>
          </p:nvPr>
        </p:nvSpPr>
        <p:spPr>
          <a:xfrm>
            <a:off x="6195600" y="2463840"/>
            <a:ext cx="2226600" cy="334512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en-US" sz="1800" b="0" strike="noStrike" spc="-1">
                <a:solidFill>
                  <a:srgbClr val="262626"/>
                </a:solidFill>
                <a:latin typeface="Garamond"/>
              </a:rPr>
              <a:t>Cliquez pour éditer le format du plan de texte</a:t>
            </a:r>
          </a:p>
          <a:p>
            <a:pPr marL="864000" lvl="1" indent="-324000">
              <a:spcBef>
                <a:spcPts val="1134"/>
              </a:spcBef>
              <a:buClr>
                <a:srgbClr val="000000"/>
              </a:buClr>
              <a:buSzPct val="75000"/>
              <a:buFont typeface="Symbol" charset="2"/>
              <a:buChar char=""/>
            </a:pPr>
            <a:r>
              <a:rPr lang="en-US" sz="1800" b="0" strike="noStrike" spc="-1">
                <a:solidFill>
                  <a:srgbClr val="262626"/>
                </a:solidFill>
                <a:latin typeface="Garamond"/>
              </a:rPr>
              <a:t>Second niveau de plan</a:t>
            </a:r>
          </a:p>
          <a:p>
            <a:pPr marL="1296000" lvl="2" indent="-288000">
              <a:spcBef>
                <a:spcPts val="850"/>
              </a:spcBef>
              <a:buClr>
                <a:srgbClr val="000000"/>
              </a:buClr>
              <a:buSzPct val="45000"/>
              <a:buFont typeface="Wingdings" charset="2"/>
              <a:buChar char=""/>
            </a:pPr>
            <a:r>
              <a:rPr lang="en-US" sz="1800" b="0" strike="noStrike" spc="-1">
                <a:solidFill>
                  <a:srgbClr val="262626"/>
                </a:solidFill>
                <a:latin typeface="Garamond"/>
              </a:rPr>
              <a:t>Troisième niveau de plan</a:t>
            </a:r>
          </a:p>
          <a:p>
            <a:pPr marL="1728000" lvl="3" indent="-216000">
              <a:spcBef>
                <a:spcPts val="567"/>
              </a:spcBef>
              <a:buClr>
                <a:srgbClr val="000000"/>
              </a:buClr>
              <a:buSzPct val="75000"/>
              <a:buFont typeface="Symbol" charset="2"/>
              <a:buChar char=""/>
            </a:pPr>
            <a:r>
              <a:rPr lang="en-US" sz="1800" b="0" strike="noStrike" spc="-1">
                <a:solidFill>
                  <a:srgbClr val="262626"/>
                </a:solidFill>
                <a:latin typeface="Garamond"/>
              </a:rPr>
              <a:t>Quatrième niveau de plan</a:t>
            </a:r>
          </a:p>
          <a:p>
            <a:pPr marL="2160000" lvl="4" indent="-216000">
              <a:spcBef>
                <a:spcPts val="283"/>
              </a:spcBef>
              <a:buClr>
                <a:srgbClr val="000000"/>
              </a:buClr>
              <a:buSzPct val="45000"/>
              <a:buFont typeface="Wingdings" charset="2"/>
              <a:buChar char=""/>
            </a:pPr>
            <a:r>
              <a:rPr lang="en-US" sz="1800" b="0" strike="noStrike" spc="-1">
                <a:solidFill>
                  <a:srgbClr val="262626"/>
                </a:solidFill>
                <a:latin typeface="Garamond"/>
              </a:rPr>
              <a:t>Cinquième niveau de plan</a:t>
            </a:r>
          </a:p>
          <a:p>
            <a:pPr marL="2592000" lvl="5" indent="-216000">
              <a:spcBef>
                <a:spcPts val="283"/>
              </a:spcBef>
              <a:buClr>
                <a:srgbClr val="000000"/>
              </a:buClr>
              <a:buSzPct val="45000"/>
              <a:buFont typeface="Wingdings" charset="2"/>
              <a:buChar char=""/>
            </a:pPr>
            <a:r>
              <a:rPr lang="en-US" sz="1800" b="0" strike="noStrike" spc="-1">
                <a:solidFill>
                  <a:srgbClr val="262626"/>
                </a:solidFill>
                <a:latin typeface="Garamond"/>
              </a:rPr>
              <a:t>Sixième niveau de plan</a:t>
            </a:r>
          </a:p>
          <a:p>
            <a:pPr marL="3024000" lvl="6" indent="-216000">
              <a:spcBef>
                <a:spcPts val="283"/>
              </a:spcBef>
              <a:buClr>
                <a:srgbClr val="000000"/>
              </a:buClr>
              <a:buSzPct val="45000"/>
              <a:buFont typeface="Wingdings" charset="2"/>
              <a:buChar char=""/>
            </a:pPr>
            <a:r>
              <a:rPr lang="en-US" sz="1800" b="0" strike="noStrike" spc="-1">
                <a:solidFill>
                  <a:srgbClr val="262626"/>
                </a:solidFill>
                <a:latin typeface="Garamond"/>
              </a:rPr>
              <a:t>Septième niveau de plan</a:t>
            </a:r>
          </a:p>
        </p:txBody>
      </p:sp>
      <p:sp>
        <p:nvSpPr>
          <p:cNvPr id="246" name="Straight Connector 13"/>
          <p:cNvSpPr/>
          <p:nvPr/>
        </p:nvSpPr>
        <p:spPr>
          <a:xfrm>
            <a:off x="1396080" y="1980360"/>
            <a:ext cx="9407160" cy="360"/>
          </a:xfrm>
          <a:prstGeom prst="line">
            <a:avLst/>
          </a:prstGeom>
          <a:ln>
            <a:solidFill>
              <a:srgbClr val="83992A"/>
            </a:solidFill>
            <a:round/>
          </a:ln>
        </p:spPr>
        <p:style>
          <a:lnRef idx="2">
            <a:schemeClr val="accent1"/>
          </a:lnRef>
          <a:fillRef idx="0">
            <a:schemeClr val="accent1"/>
          </a:fillRef>
          <a:effectRef idx="1">
            <a:schemeClr val="accent1"/>
          </a:effectRef>
          <a:fontRef idx="minor"/>
        </p:style>
      </p:sp>
      <p:sp>
        <p:nvSpPr>
          <p:cNvPr id="247" name="PlaceHolder 4"/>
          <p:cNvSpPr>
            <a:spLocks noGrp="1"/>
          </p:cNvSpPr>
          <p:nvPr>
            <p:ph type="body"/>
          </p:nvPr>
        </p:nvSpPr>
        <p:spPr>
          <a:xfrm>
            <a:off x="3337920" y="2463840"/>
            <a:ext cx="2663640" cy="3344400"/>
          </a:xfrm>
          <a:prstGeom prst="rect">
            <a:avLst/>
          </a:prstGeom>
          <a:noFill/>
          <a:ln w="0">
            <a:noFill/>
          </a:ln>
        </p:spPr>
        <p:txBody>
          <a:bodyPr anchor="t">
            <a:noAutofit/>
          </a:bodyPr>
          <a:lstStyle/>
          <a:p>
            <a:pPr marL="285840" indent="-285840">
              <a:lnSpc>
                <a:spcPct val="100000"/>
              </a:lnSpc>
              <a:spcBef>
                <a:spcPts val="479"/>
              </a:spcBef>
              <a:spcAft>
                <a:spcPts val="601"/>
              </a:spcAft>
              <a:buClr>
                <a:srgbClr val="83992A"/>
              </a:buClr>
              <a:buSzPct val="115000"/>
              <a:buFont typeface="Arial"/>
              <a:buChar char="•"/>
            </a:pPr>
            <a:r>
              <a:rPr lang="fr-FR" sz="2400" b="0" strike="noStrike" spc="-1">
                <a:solidFill>
                  <a:srgbClr val="262626"/>
                </a:solidFill>
                <a:latin typeface="Garamond"/>
              </a:rPr>
              <a:t>Modifiez les styles du texte du masque</a:t>
            </a:r>
            <a:endParaRPr lang="en-US" sz="2400" b="0" strike="noStrike" spc="-1">
              <a:solidFill>
                <a:srgbClr val="262626"/>
              </a:solidFill>
              <a:latin typeface="Garamond"/>
            </a:endParaRPr>
          </a:p>
          <a:p>
            <a:pPr marL="743040" lvl="1" indent="-285840">
              <a:lnSpc>
                <a:spcPct val="100000"/>
              </a:lnSpc>
              <a:spcBef>
                <a:spcPts val="400"/>
              </a:spcBef>
              <a:spcAft>
                <a:spcPts val="601"/>
              </a:spcAft>
              <a:buClr>
                <a:srgbClr val="83992A"/>
              </a:buClr>
              <a:buSzPct val="115000"/>
              <a:buFont typeface="Arial"/>
              <a:buChar char="•"/>
            </a:pPr>
            <a:r>
              <a:rPr lang="fr-FR" sz="2000" b="0" strike="noStrike" spc="-1">
                <a:solidFill>
                  <a:srgbClr val="262626"/>
                </a:solidFill>
                <a:latin typeface="Garamond"/>
              </a:rPr>
              <a:t>Deuxième niveau</a:t>
            </a:r>
            <a:endParaRPr lang="en-US" sz="2000" b="0" strike="noStrike" spc="-1">
              <a:solidFill>
                <a:srgbClr val="262626"/>
              </a:solidFill>
              <a:latin typeface="Garamond"/>
            </a:endParaRPr>
          </a:p>
          <a:p>
            <a:pPr marL="1200240" lvl="2" indent="-285840">
              <a:lnSpc>
                <a:spcPct val="100000"/>
              </a:lnSpc>
              <a:spcBef>
                <a:spcPts val="360"/>
              </a:spcBef>
              <a:spcAft>
                <a:spcPts val="601"/>
              </a:spcAft>
              <a:buClr>
                <a:srgbClr val="83992A"/>
              </a:buClr>
              <a:buSzPct val="115000"/>
              <a:buFont typeface="Arial"/>
              <a:buChar char="•"/>
            </a:pPr>
            <a:r>
              <a:rPr lang="fr-FR" sz="1800" b="0" strike="noStrike" spc="-1">
                <a:solidFill>
                  <a:srgbClr val="262626"/>
                </a:solidFill>
                <a:latin typeface="Garamond"/>
              </a:rPr>
              <a:t>Troisième niveau</a:t>
            </a:r>
            <a:endParaRPr lang="en-US" sz="1800" b="0" strike="noStrike" spc="-1">
              <a:solidFill>
                <a:srgbClr val="262626"/>
              </a:solidFill>
              <a:latin typeface="Garamond"/>
            </a:endParaRPr>
          </a:p>
          <a:p>
            <a:pPr marL="1542960" lvl="3" indent="-171360">
              <a:lnSpc>
                <a:spcPct val="100000"/>
              </a:lnSpc>
              <a:spcBef>
                <a:spcPts val="320"/>
              </a:spcBef>
              <a:spcAft>
                <a:spcPts val="601"/>
              </a:spcAft>
              <a:buClr>
                <a:srgbClr val="83992A"/>
              </a:buClr>
              <a:buSzPct val="115000"/>
              <a:buFont typeface="Arial"/>
              <a:buChar char="•"/>
            </a:pPr>
            <a:r>
              <a:rPr lang="fr-FR" sz="1600" b="0" strike="noStrike" spc="-1">
                <a:solidFill>
                  <a:srgbClr val="262626"/>
                </a:solidFill>
                <a:latin typeface="Garamond"/>
              </a:rPr>
              <a:t>Quatrième niveau</a:t>
            </a:r>
            <a:endParaRPr lang="en-US" sz="1600" b="0" strike="noStrike" spc="-1">
              <a:solidFill>
                <a:srgbClr val="262626"/>
              </a:solidFill>
              <a:latin typeface="Garamond"/>
            </a:endParaRPr>
          </a:p>
          <a:p>
            <a:pPr marL="2000160" lvl="4" indent="-171360">
              <a:lnSpc>
                <a:spcPct val="100000"/>
              </a:lnSpc>
              <a:spcBef>
                <a:spcPts val="281"/>
              </a:spcBef>
              <a:spcAft>
                <a:spcPts val="601"/>
              </a:spcAft>
              <a:buClr>
                <a:srgbClr val="83992A"/>
              </a:buClr>
              <a:buSzPct val="115000"/>
              <a:buFont typeface="Arial"/>
              <a:buChar char="•"/>
            </a:pPr>
            <a:r>
              <a:rPr lang="fr-FR" sz="1400" b="0" strike="noStrike" spc="-1">
                <a:solidFill>
                  <a:srgbClr val="262626"/>
                </a:solidFill>
                <a:latin typeface="Garamond"/>
              </a:rPr>
              <a:t>Cinquième niveau</a:t>
            </a:r>
            <a:endParaRPr lang="en-US" sz="1400" b="0" strike="noStrike" spc="-1">
              <a:solidFill>
                <a:srgbClr val="262626"/>
              </a:solidFill>
              <a:latin typeface="Garamond"/>
            </a:endParaRPr>
          </a:p>
        </p:txBody>
      </p:sp>
      <p:sp>
        <p:nvSpPr>
          <p:cNvPr id="248" name="PlaceHolder 5"/>
          <p:cNvSpPr>
            <a:spLocks noGrp="1"/>
          </p:cNvSpPr>
          <p:nvPr>
            <p:ph type="body"/>
          </p:nvPr>
        </p:nvSpPr>
        <p:spPr>
          <a:xfrm>
            <a:off x="8522280" y="2463840"/>
            <a:ext cx="2663640" cy="3344400"/>
          </a:xfrm>
          <a:prstGeom prst="rect">
            <a:avLst/>
          </a:prstGeom>
          <a:noFill/>
          <a:ln w="0">
            <a:noFill/>
          </a:ln>
        </p:spPr>
        <p:txBody>
          <a:bodyPr anchor="t">
            <a:noAutofit/>
          </a:bodyPr>
          <a:lstStyle/>
          <a:p>
            <a:pPr marL="285840" indent="-285840">
              <a:lnSpc>
                <a:spcPct val="100000"/>
              </a:lnSpc>
              <a:spcBef>
                <a:spcPts val="479"/>
              </a:spcBef>
              <a:spcAft>
                <a:spcPts val="601"/>
              </a:spcAft>
              <a:buClr>
                <a:srgbClr val="83992A"/>
              </a:buClr>
              <a:buSzPct val="115000"/>
              <a:buFont typeface="Arial"/>
              <a:buChar char="•"/>
            </a:pPr>
            <a:r>
              <a:rPr lang="fr-FR" sz="2400" b="0" strike="noStrike" spc="-1">
                <a:solidFill>
                  <a:srgbClr val="262626"/>
                </a:solidFill>
                <a:latin typeface="Garamond"/>
              </a:rPr>
              <a:t>Modifiez les styles du texte du masque</a:t>
            </a:r>
            <a:endParaRPr lang="en-US" sz="2400" b="0" strike="noStrike" spc="-1">
              <a:solidFill>
                <a:srgbClr val="262626"/>
              </a:solidFill>
              <a:latin typeface="Garamond"/>
            </a:endParaRPr>
          </a:p>
          <a:p>
            <a:pPr marL="743040" lvl="1" indent="-285840">
              <a:lnSpc>
                <a:spcPct val="100000"/>
              </a:lnSpc>
              <a:spcBef>
                <a:spcPts val="400"/>
              </a:spcBef>
              <a:spcAft>
                <a:spcPts val="601"/>
              </a:spcAft>
              <a:buClr>
                <a:srgbClr val="83992A"/>
              </a:buClr>
              <a:buSzPct val="115000"/>
              <a:buFont typeface="Arial"/>
              <a:buChar char="•"/>
            </a:pPr>
            <a:r>
              <a:rPr lang="fr-FR" sz="2000" b="0" strike="noStrike" spc="-1">
                <a:solidFill>
                  <a:srgbClr val="262626"/>
                </a:solidFill>
                <a:latin typeface="Garamond"/>
              </a:rPr>
              <a:t>Deuxième niveau</a:t>
            </a:r>
            <a:endParaRPr lang="en-US" sz="2000" b="0" strike="noStrike" spc="-1">
              <a:solidFill>
                <a:srgbClr val="262626"/>
              </a:solidFill>
              <a:latin typeface="Garamond"/>
            </a:endParaRPr>
          </a:p>
          <a:p>
            <a:pPr marL="1200240" lvl="2" indent="-285840">
              <a:lnSpc>
                <a:spcPct val="100000"/>
              </a:lnSpc>
              <a:spcBef>
                <a:spcPts val="360"/>
              </a:spcBef>
              <a:spcAft>
                <a:spcPts val="601"/>
              </a:spcAft>
              <a:buClr>
                <a:srgbClr val="83992A"/>
              </a:buClr>
              <a:buSzPct val="115000"/>
              <a:buFont typeface="Arial"/>
              <a:buChar char="•"/>
            </a:pPr>
            <a:r>
              <a:rPr lang="fr-FR" sz="1800" b="0" strike="noStrike" spc="-1">
                <a:solidFill>
                  <a:srgbClr val="262626"/>
                </a:solidFill>
                <a:latin typeface="Garamond"/>
              </a:rPr>
              <a:t>Troisième niveau</a:t>
            </a:r>
            <a:endParaRPr lang="en-US" sz="1800" b="0" strike="noStrike" spc="-1">
              <a:solidFill>
                <a:srgbClr val="262626"/>
              </a:solidFill>
              <a:latin typeface="Garamond"/>
            </a:endParaRPr>
          </a:p>
          <a:p>
            <a:pPr marL="1542960" lvl="3" indent="-171360">
              <a:lnSpc>
                <a:spcPct val="100000"/>
              </a:lnSpc>
              <a:spcBef>
                <a:spcPts val="320"/>
              </a:spcBef>
              <a:spcAft>
                <a:spcPts val="601"/>
              </a:spcAft>
              <a:buClr>
                <a:srgbClr val="83992A"/>
              </a:buClr>
              <a:buSzPct val="115000"/>
              <a:buFont typeface="Arial"/>
              <a:buChar char="•"/>
            </a:pPr>
            <a:r>
              <a:rPr lang="fr-FR" sz="1600" b="0" strike="noStrike" spc="-1">
                <a:solidFill>
                  <a:srgbClr val="262626"/>
                </a:solidFill>
                <a:latin typeface="Garamond"/>
              </a:rPr>
              <a:t>Quatrième niveau</a:t>
            </a:r>
            <a:endParaRPr lang="en-US" sz="1600" b="0" strike="noStrike" spc="-1">
              <a:solidFill>
                <a:srgbClr val="262626"/>
              </a:solidFill>
              <a:latin typeface="Garamond"/>
            </a:endParaRPr>
          </a:p>
          <a:p>
            <a:pPr marL="2000160" lvl="4" indent="-171360">
              <a:lnSpc>
                <a:spcPct val="100000"/>
              </a:lnSpc>
              <a:spcBef>
                <a:spcPts val="281"/>
              </a:spcBef>
              <a:spcAft>
                <a:spcPts val="601"/>
              </a:spcAft>
              <a:buClr>
                <a:srgbClr val="83992A"/>
              </a:buClr>
              <a:buSzPct val="115000"/>
              <a:buFont typeface="Arial"/>
              <a:buChar char="•"/>
            </a:pPr>
            <a:r>
              <a:rPr lang="fr-FR" sz="1400" b="0" strike="noStrike" spc="-1">
                <a:solidFill>
                  <a:srgbClr val="262626"/>
                </a:solidFill>
                <a:latin typeface="Garamond"/>
              </a:rPr>
              <a:t>Cinquième niveau</a:t>
            </a:r>
            <a:endParaRPr lang="en-US" sz="1400" b="0" strike="noStrike" spc="-1">
              <a:solidFill>
                <a:srgbClr val="262626"/>
              </a:solidFill>
              <a:latin typeface="Garamond"/>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grpSp>
        <p:nvGrpSpPr>
          <p:cNvPr id="285" name="Group 6"/>
          <p:cNvGrpSpPr/>
          <p:nvPr/>
        </p:nvGrpSpPr>
        <p:grpSpPr>
          <a:xfrm>
            <a:off x="-15840" y="0"/>
            <a:ext cx="12229560" cy="6855840"/>
            <a:chOff x="-15840" y="0"/>
            <a:chExt cx="12229560" cy="6855840"/>
          </a:xfrm>
        </p:grpSpPr>
        <p:pic>
          <p:nvPicPr>
            <p:cNvPr id="286" name="Picture 7" descr="HD-PanelContent.png"/>
            <p:cNvPicPr/>
            <p:nvPr/>
          </p:nvPicPr>
          <p:blipFill>
            <a:blip r:embed="rId15"/>
            <a:stretch/>
          </p:blipFill>
          <p:spPr>
            <a:xfrm>
              <a:off x="0" y="0"/>
              <a:ext cx="12188520" cy="6855840"/>
            </a:xfrm>
            <a:prstGeom prst="rect">
              <a:avLst/>
            </a:prstGeom>
            <a:ln w="0">
              <a:noFill/>
            </a:ln>
          </p:spPr>
        </p:pic>
        <p:sp>
          <p:nvSpPr>
            <p:cNvPr id="287" name="Rectangle 8"/>
            <p:cNvSpPr/>
            <p:nvPr/>
          </p:nvSpPr>
          <p:spPr>
            <a:xfrm>
              <a:off x="608040" y="609480"/>
              <a:ext cx="10972440" cy="5638320"/>
            </a:xfrm>
            <a:prstGeom prst="rect">
              <a:avLst/>
            </a:prstGeom>
            <a:noFill/>
            <a:ln w="15875">
              <a:solidFill>
                <a:srgbClr val="83992A"/>
              </a:solidFill>
              <a:miter/>
            </a:ln>
            <a:effectLst>
              <a:innerShdw blurRad="25400" dist="12700" dir="13500000">
                <a:srgbClr val="000000">
                  <a:alpha val="45000"/>
                </a:srgbClr>
              </a:innerShdw>
            </a:effectLst>
          </p:spPr>
          <p:style>
            <a:lnRef idx="1">
              <a:schemeClr val="accent1"/>
            </a:lnRef>
            <a:fillRef idx="3">
              <a:schemeClr val="accent1"/>
            </a:fillRef>
            <a:effectRef idx="2">
              <a:schemeClr val="accent1"/>
            </a:effectRef>
            <a:fontRef idx="minor"/>
          </p:style>
        </p:sp>
        <p:pic>
          <p:nvPicPr>
            <p:cNvPr id="288" name="Picture 9" descr="HDRibbonContent-UniformTrim.png"/>
            <p:cNvPicPr/>
            <p:nvPr/>
          </p:nvPicPr>
          <p:blipFill>
            <a:blip r:embed="rId16"/>
            <a:stretch/>
          </p:blipFill>
          <p:spPr>
            <a:xfrm>
              <a:off x="-15840" y="3153960"/>
              <a:ext cx="776880" cy="606240"/>
            </a:xfrm>
            <a:prstGeom prst="rect">
              <a:avLst/>
            </a:prstGeom>
            <a:ln w="0">
              <a:noFill/>
            </a:ln>
          </p:spPr>
        </p:pic>
        <p:pic>
          <p:nvPicPr>
            <p:cNvPr id="289" name="Picture 10" descr="HDRibbonContent-UniformTrim.png"/>
            <p:cNvPicPr/>
            <p:nvPr/>
          </p:nvPicPr>
          <p:blipFill>
            <a:blip r:embed="rId16"/>
            <a:stretch/>
          </p:blipFill>
          <p:spPr>
            <a:xfrm>
              <a:off x="11436840" y="3153960"/>
              <a:ext cx="776880" cy="606240"/>
            </a:xfrm>
            <a:prstGeom prst="rect">
              <a:avLst/>
            </a:prstGeom>
            <a:ln w="0">
              <a:noFill/>
            </a:ln>
          </p:spPr>
        </p:pic>
      </p:grpSp>
      <p:sp>
        <p:nvSpPr>
          <p:cNvPr id="290" name="PlaceHolder 1"/>
          <p:cNvSpPr>
            <a:spLocks noGrp="1"/>
          </p:cNvSpPr>
          <p:nvPr>
            <p:ph type="body"/>
          </p:nvPr>
        </p:nvSpPr>
        <p:spPr>
          <a:xfrm>
            <a:off x="1011240" y="1807560"/>
            <a:ext cx="2226600" cy="334512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en-US" sz="1800" b="0" strike="noStrike" spc="-1">
                <a:solidFill>
                  <a:srgbClr val="262626"/>
                </a:solidFill>
                <a:latin typeface="Garamond"/>
              </a:rPr>
              <a:t>Cliquez pour éditer le format du plan de texte</a:t>
            </a:r>
          </a:p>
          <a:p>
            <a:pPr marL="864000" lvl="1" indent="-324000">
              <a:spcBef>
                <a:spcPts val="1134"/>
              </a:spcBef>
              <a:buClr>
                <a:srgbClr val="000000"/>
              </a:buClr>
              <a:buSzPct val="75000"/>
              <a:buFont typeface="Symbol" charset="2"/>
              <a:buChar char=""/>
            </a:pPr>
            <a:r>
              <a:rPr lang="en-US" sz="1800" b="0" strike="noStrike" spc="-1">
                <a:solidFill>
                  <a:srgbClr val="262626"/>
                </a:solidFill>
                <a:latin typeface="Garamond"/>
              </a:rPr>
              <a:t>Second niveau de plan</a:t>
            </a:r>
          </a:p>
          <a:p>
            <a:pPr marL="1296000" lvl="2" indent="-288000">
              <a:spcBef>
                <a:spcPts val="850"/>
              </a:spcBef>
              <a:buClr>
                <a:srgbClr val="000000"/>
              </a:buClr>
              <a:buSzPct val="45000"/>
              <a:buFont typeface="Wingdings" charset="2"/>
              <a:buChar char=""/>
            </a:pPr>
            <a:r>
              <a:rPr lang="en-US" sz="1800" b="0" strike="noStrike" spc="-1">
                <a:solidFill>
                  <a:srgbClr val="262626"/>
                </a:solidFill>
                <a:latin typeface="Garamond"/>
              </a:rPr>
              <a:t>Troisième niveau de plan</a:t>
            </a:r>
          </a:p>
          <a:p>
            <a:pPr marL="1728000" lvl="3" indent="-216000">
              <a:spcBef>
                <a:spcPts val="567"/>
              </a:spcBef>
              <a:buClr>
                <a:srgbClr val="000000"/>
              </a:buClr>
              <a:buSzPct val="75000"/>
              <a:buFont typeface="Symbol" charset="2"/>
              <a:buChar char=""/>
            </a:pPr>
            <a:r>
              <a:rPr lang="en-US" sz="1800" b="0" strike="noStrike" spc="-1">
                <a:solidFill>
                  <a:srgbClr val="262626"/>
                </a:solidFill>
                <a:latin typeface="Garamond"/>
              </a:rPr>
              <a:t>Quatrième niveau de plan</a:t>
            </a:r>
          </a:p>
          <a:p>
            <a:pPr marL="2160000" lvl="4" indent="-216000">
              <a:spcBef>
                <a:spcPts val="283"/>
              </a:spcBef>
              <a:buClr>
                <a:srgbClr val="000000"/>
              </a:buClr>
              <a:buSzPct val="45000"/>
              <a:buFont typeface="Wingdings" charset="2"/>
              <a:buChar char=""/>
            </a:pPr>
            <a:r>
              <a:rPr lang="en-US" sz="1800" b="0" strike="noStrike" spc="-1">
                <a:solidFill>
                  <a:srgbClr val="262626"/>
                </a:solidFill>
                <a:latin typeface="Garamond"/>
              </a:rPr>
              <a:t>Cinquième niveau de plan</a:t>
            </a:r>
          </a:p>
          <a:p>
            <a:pPr marL="2592000" lvl="5" indent="-216000">
              <a:spcBef>
                <a:spcPts val="283"/>
              </a:spcBef>
              <a:buClr>
                <a:srgbClr val="000000"/>
              </a:buClr>
              <a:buSzPct val="45000"/>
              <a:buFont typeface="Wingdings" charset="2"/>
              <a:buChar char=""/>
            </a:pPr>
            <a:r>
              <a:rPr lang="en-US" sz="1800" b="0" strike="noStrike" spc="-1">
                <a:solidFill>
                  <a:srgbClr val="262626"/>
                </a:solidFill>
                <a:latin typeface="Garamond"/>
              </a:rPr>
              <a:t>Sixième niveau de plan</a:t>
            </a:r>
          </a:p>
          <a:p>
            <a:pPr marL="3024000" lvl="6" indent="-216000">
              <a:spcBef>
                <a:spcPts val="283"/>
              </a:spcBef>
              <a:buClr>
                <a:srgbClr val="000000"/>
              </a:buClr>
              <a:buSzPct val="45000"/>
              <a:buFont typeface="Wingdings" charset="2"/>
              <a:buChar char=""/>
            </a:pPr>
            <a:r>
              <a:rPr lang="en-US" sz="1800" b="0" strike="noStrike" spc="-1">
                <a:solidFill>
                  <a:srgbClr val="262626"/>
                </a:solidFill>
                <a:latin typeface="Garamond"/>
              </a:rPr>
              <a:t>Septième niveau de plan</a:t>
            </a:r>
          </a:p>
        </p:txBody>
      </p:sp>
      <p:sp>
        <p:nvSpPr>
          <p:cNvPr id="291" name="PlaceHolder 2"/>
          <p:cNvSpPr>
            <a:spLocks noGrp="1"/>
          </p:cNvSpPr>
          <p:nvPr>
            <p:ph type="body"/>
          </p:nvPr>
        </p:nvSpPr>
        <p:spPr>
          <a:xfrm>
            <a:off x="6195600" y="1807560"/>
            <a:ext cx="2226600" cy="334512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en-US" sz="1800" b="0" strike="noStrike" spc="-1">
                <a:solidFill>
                  <a:srgbClr val="262626"/>
                </a:solidFill>
                <a:latin typeface="Garamond"/>
              </a:rPr>
              <a:t>Cliquez pour éditer le format du plan de texte</a:t>
            </a:r>
          </a:p>
          <a:p>
            <a:pPr marL="864000" lvl="1" indent="-324000">
              <a:spcBef>
                <a:spcPts val="1134"/>
              </a:spcBef>
              <a:buClr>
                <a:srgbClr val="000000"/>
              </a:buClr>
              <a:buSzPct val="75000"/>
              <a:buFont typeface="Symbol" charset="2"/>
              <a:buChar char=""/>
            </a:pPr>
            <a:r>
              <a:rPr lang="en-US" sz="1800" b="0" strike="noStrike" spc="-1">
                <a:solidFill>
                  <a:srgbClr val="262626"/>
                </a:solidFill>
                <a:latin typeface="Garamond"/>
              </a:rPr>
              <a:t>Second niveau de plan</a:t>
            </a:r>
          </a:p>
          <a:p>
            <a:pPr marL="1296000" lvl="2" indent="-288000">
              <a:spcBef>
                <a:spcPts val="850"/>
              </a:spcBef>
              <a:buClr>
                <a:srgbClr val="000000"/>
              </a:buClr>
              <a:buSzPct val="45000"/>
              <a:buFont typeface="Wingdings" charset="2"/>
              <a:buChar char=""/>
            </a:pPr>
            <a:r>
              <a:rPr lang="en-US" sz="1800" b="0" strike="noStrike" spc="-1">
                <a:solidFill>
                  <a:srgbClr val="262626"/>
                </a:solidFill>
                <a:latin typeface="Garamond"/>
              </a:rPr>
              <a:t>Troisième niveau de plan</a:t>
            </a:r>
          </a:p>
          <a:p>
            <a:pPr marL="1728000" lvl="3" indent="-216000">
              <a:spcBef>
                <a:spcPts val="567"/>
              </a:spcBef>
              <a:buClr>
                <a:srgbClr val="000000"/>
              </a:buClr>
              <a:buSzPct val="75000"/>
              <a:buFont typeface="Symbol" charset="2"/>
              <a:buChar char=""/>
            </a:pPr>
            <a:r>
              <a:rPr lang="en-US" sz="1800" b="0" strike="noStrike" spc="-1">
                <a:solidFill>
                  <a:srgbClr val="262626"/>
                </a:solidFill>
                <a:latin typeface="Garamond"/>
              </a:rPr>
              <a:t>Quatrième niveau de plan</a:t>
            </a:r>
          </a:p>
          <a:p>
            <a:pPr marL="2160000" lvl="4" indent="-216000">
              <a:spcBef>
                <a:spcPts val="283"/>
              </a:spcBef>
              <a:buClr>
                <a:srgbClr val="000000"/>
              </a:buClr>
              <a:buSzPct val="45000"/>
              <a:buFont typeface="Wingdings" charset="2"/>
              <a:buChar char=""/>
            </a:pPr>
            <a:r>
              <a:rPr lang="en-US" sz="1800" b="0" strike="noStrike" spc="-1">
                <a:solidFill>
                  <a:srgbClr val="262626"/>
                </a:solidFill>
                <a:latin typeface="Garamond"/>
              </a:rPr>
              <a:t>Cinquième niveau de plan</a:t>
            </a:r>
          </a:p>
          <a:p>
            <a:pPr marL="2592000" lvl="5" indent="-216000">
              <a:spcBef>
                <a:spcPts val="283"/>
              </a:spcBef>
              <a:buClr>
                <a:srgbClr val="000000"/>
              </a:buClr>
              <a:buSzPct val="45000"/>
              <a:buFont typeface="Wingdings" charset="2"/>
              <a:buChar char=""/>
            </a:pPr>
            <a:r>
              <a:rPr lang="en-US" sz="1800" b="0" strike="noStrike" spc="-1">
                <a:solidFill>
                  <a:srgbClr val="262626"/>
                </a:solidFill>
                <a:latin typeface="Garamond"/>
              </a:rPr>
              <a:t>Sixième niveau de plan</a:t>
            </a:r>
          </a:p>
          <a:p>
            <a:pPr marL="3024000" lvl="6" indent="-216000">
              <a:spcBef>
                <a:spcPts val="283"/>
              </a:spcBef>
              <a:buClr>
                <a:srgbClr val="000000"/>
              </a:buClr>
              <a:buSzPct val="45000"/>
              <a:buFont typeface="Wingdings" charset="2"/>
              <a:buChar char=""/>
            </a:pPr>
            <a:r>
              <a:rPr lang="en-US" sz="1800" b="0" strike="noStrike" spc="-1">
                <a:solidFill>
                  <a:srgbClr val="262626"/>
                </a:solidFill>
                <a:latin typeface="Garamond"/>
              </a:rPr>
              <a:t>Septième niveau de plan</a:t>
            </a:r>
          </a:p>
        </p:txBody>
      </p:sp>
      <p:sp>
        <p:nvSpPr>
          <p:cNvPr id="292" name="PlaceHolder 3"/>
          <p:cNvSpPr>
            <a:spLocks noGrp="1"/>
          </p:cNvSpPr>
          <p:nvPr>
            <p:ph type="body"/>
          </p:nvPr>
        </p:nvSpPr>
        <p:spPr>
          <a:xfrm>
            <a:off x="3337920" y="1807560"/>
            <a:ext cx="2663640" cy="3344400"/>
          </a:xfrm>
          <a:prstGeom prst="rect">
            <a:avLst/>
          </a:prstGeom>
          <a:noFill/>
          <a:ln w="0">
            <a:noFill/>
          </a:ln>
        </p:spPr>
        <p:txBody>
          <a:bodyPr anchor="t">
            <a:noAutofit/>
          </a:bodyPr>
          <a:lstStyle/>
          <a:p>
            <a:pPr marL="285840" indent="-285840">
              <a:lnSpc>
                <a:spcPct val="100000"/>
              </a:lnSpc>
              <a:spcBef>
                <a:spcPts val="479"/>
              </a:spcBef>
              <a:spcAft>
                <a:spcPts val="601"/>
              </a:spcAft>
              <a:buClr>
                <a:srgbClr val="83992A"/>
              </a:buClr>
              <a:buSzPct val="115000"/>
              <a:buFont typeface="Arial"/>
              <a:buChar char="•"/>
            </a:pPr>
            <a:r>
              <a:rPr lang="fr-FR" sz="2400" b="0" strike="noStrike" spc="-1">
                <a:solidFill>
                  <a:srgbClr val="262626"/>
                </a:solidFill>
                <a:latin typeface="Garamond"/>
              </a:rPr>
              <a:t>Modifiez les styles du texte du masque</a:t>
            </a:r>
            <a:endParaRPr lang="en-US" sz="2400" b="0" strike="noStrike" spc="-1">
              <a:solidFill>
                <a:srgbClr val="262626"/>
              </a:solidFill>
              <a:latin typeface="Garamond"/>
            </a:endParaRPr>
          </a:p>
          <a:p>
            <a:pPr marL="743040" lvl="1" indent="-285840">
              <a:lnSpc>
                <a:spcPct val="100000"/>
              </a:lnSpc>
              <a:spcBef>
                <a:spcPts val="400"/>
              </a:spcBef>
              <a:spcAft>
                <a:spcPts val="601"/>
              </a:spcAft>
              <a:buClr>
                <a:srgbClr val="83992A"/>
              </a:buClr>
              <a:buSzPct val="115000"/>
              <a:buFont typeface="Arial"/>
              <a:buChar char="•"/>
            </a:pPr>
            <a:r>
              <a:rPr lang="fr-FR" sz="2000" b="0" strike="noStrike" spc="-1">
                <a:solidFill>
                  <a:srgbClr val="262626"/>
                </a:solidFill>
                <a:latin typeface="Garamond"/>
              </a:rPr>
              <a:t>Deuxième niveau</a:t>
            </a:r>
            <a:endParaRPr lang="en-US" sz="2000" b="0" strike="noStrike" spc="-1">
              <a:solidFill>
                <a:srgbClr val="262626"/>
              </a:solidFill>
              <a:latin typeface="Garamond"/>
            </a:endParaRPr>
          </a:p>
          <a:p>
            <a:pPr marL="1200240" lvl="2" indent="-285840">
              <a:lnSpc>
                <a:spcPct val="100000"/>
              </a:lnSpc>
              <a:spcBef>
                <a:spcPts val="360"/>
              </a:spcBef>
              <a:spcAft>
                <a:spcPts val="601"/>
              </a:spcAft>
              <a:buClr>
                <a:srgbClr val="83992A"/>
              </a:buClr>
              <a:buSzPct val="115000"/>
              <a:buFont typeface="Arial"/>
              <a:buChar char="•"/>
            </a:pPr>
            <a:r>
              <a:rPr lang="fr-FR" sz="1800" b="0" strike="noStrike" spc="-1">
                <a:solidFill>
                  <a:srgbClr val="262626"/>
                </a:solidFill>
                <a:latin typeface="Garamond"/>
              </a:rPr>
              <a:t>Troisième niveau</a:t>
            </a:r>
            <a:endParaRPr lang="en-US" sz="1800" b="0" strike="noStrike" spc="-1">
              <a:solidFill>
                <a:srgbClr val="262626"/>
              </a:solidFill>
              <a:latin typeface="Garamond"/>
            </a:endParaRPr>
          </a:p>
          <a:p>
            <a:pPr marL="1542960" lvl="3" indent="-171360">
              <a:lnSpc>
                <a:spcPct val="100000"/>
              </a:lnSpc>
              <a:spcBef>
                <a:spcPts val="320"/>
              </a:spcBef>
              <a:spcAft>
                <a:spcPts val="601"/>
              </a:spcAft>
              <a:buClr>
                <a:srgbClr val="83992A"/>
              </a:buClr>
              <a:buSzPct val="115000"/>
              <a:buFont typeface="Arial"/>
              <a:buChar char="•"/>
            </a:pPr>
            <a:r>
              <a:rPr lang="fr-FR" sz="1600" b="0" strike="noStrike" spc="-1">
                <a:solidFill>
                  <a:srgbClr val="262626"/>
                </a:solidFill>
                <a:latin typeface="Garamond"/>
              </a:rPr>
              <a:t>Quatrième niveau</a:t>
            </a:r>
            <a:endParaRPr lang="en-US" sz="1600" b="0" strike="noStrike" spc="-1">
              <a:solidFill>
                <a:srgbClr val="262626"/>
              </a:solidFill>
              <a:latin typeface="Garamond"/>
            </a:endParaRPr>
          </a:p>
          <a:p>
            <a:pPr marL="2000160" lvl="4" indent="-171360">
              <a:lnSpc>
                <a:spcPct val="100000"/>
              </a:lnSpc>
              <a:spcBef>
                <a:spcPts val="281"/>
              </a:spcBef>
              <a:spcAft>
                <a:spcPts val="601"/>
              </a:spcAft>
              <a:buClr>
                <a:srgbClr val="83992A"/>
              </a:buClr>
              <a:buSzPct val="115000"/>
              <a:buFont typeface="Arial"/>
              <a:buChar char="•"/>
            </a:pPr>
            <a:r>
              <a:rPr lang="fr-FR" sz="1400" b="0" strike="noStrike" spc="-1">
                <a:solidFill>
                  <a:srgbClr val="262626"/>
                </a:solidFill>
                <a:latin typeface="Garamond"/>
              </a:rPr>
              <a:t>Cinquième niveau</a:t>
            </a:r>
            <a:endParaRPr lang="en-US" sz="1400" b="0" strike="noStrike" spc="-1">
              <a:solidFill>
                <a:srgbClr val="262626"/>
              </a:solidFill>
              <a:latin typeface="Garamond"/>
            </a:endParaRPr>
          </a:p>
        </p:txBody>
      </p:sp>
      <p:sp>
        <p:nvSpPr>
          <p:cNvPr id="293" name="PlaceHolder 4"/>
          <p:cNvSpPr>
            <a:spLocks noGrp="1"/>
          </p:cNvSpPr>
          <p:nvPr>
            <p:ph type="body"/>
          </p:nvPr>
        </p:nvSpPr>
        <p:spPr>
          <a:xfrm>
            <a:off x="8522280" y="1807560"/>
            <a:ext cx="2663640" cy="3344400"/>
          </a:xfrm>
          <a:prstGeom prst="rect">
            <a:avLst/>
          </a:prstGeom>
          <a:noFill/>
          <a:ln w="0">
            <a:noFill/>
          </a:ln>
        </p:spPr>
        <p:txBody>
          <a:bodyPr anchor="t">
            <a:noAutofit/>
          </a:bodyPr>
          <a:lstStyle/>
          <a:p>
            <a:pPr marL="285840" indent="-285840">
              <a:lnSpc>
                <a:spcPct val="100000"/>
              </a:lnSpc>
              <a:spcBef>
                <a:spcPts val="479"/>
              </a:spcBef>
              <a:spcAft>
                <a:spcPts val="601"/>
              </a:spcAft>
              <a:buClr>
                <a:srgbClr val="83992A"/>
              </a:buClr>
              <a:buSzPct val="115000"/>
              <a:buFont typeface="Arial"/>
              <a:buChar char="•"/>
            </a:pPr>
            <a:r>
              <a:rPr lang="fr-FR" sz="2400" b="0" strike="noStrike" spc="-1">
                <a:solidFill>
                  <a:srgbClr val="262626"/>
                </a:solidFill>
                <a:latin typeface="Garamond"/>
              </a:rPr>
              <a:t>Modifiez les styles du texte du masque</a:t>
            </a:r>
            <a:endParaRPr lang="en-US" sz="2400" b="0" strike="noStrike" spc="-1">
              <a:solidFill>
                <a:srgbClr val="262626"/>
              </a:solidFill>
              <a:latin typeface="Garamond"/>
            </a:endParaRPr>
          </a:p>
          <a:p>
            <a:pPr marL="743040" lvl="1" indent="-285840">
              <a:lnSpc>
                <a:spcPct val="100000"/>
              </a:lnSpc>
              <a:spcBef>
                <a:spcPts val="400"/>
              </a:spcBef>
              <a:spcAft>
                <a:spcPts val="601"/>
              </a:spcAft>
              <a:buClr>
                <a:srgbClr val="83992A"/>
              </a:buClr>
              <a:buSzPct val="115000"/>
              <a:buFont typeface="Arial"/>
              <a:buChar char="•"/>
            </a:pPr>
            <a:r>
              <a:rPr lang="fr-FR" sz="2000" b="0" strike="noStrike" spc="-1">
                <a:solidFill>
                  <a:srgbClr val="262626"/>
                </a:solidFill>
                <a:latin typeface="Garamond"/>
              </a:rPr>
              <a:t>Deuxième niveau</a:t>
            </a:r>
            <a:endParaRPr lang="en-US" sz="2000" b="0" strike="noStrike" spc="-1">
              <a:solidFill>
                <a:srgbClr val="262626"/>
              </a:solidFill>
              <a:latin typeface="Garamond"/>
            </a:endParaRPr>
          </a:p>
          <a:p>
            <a:pPr marL="1200240" lvl="2" indent="-285840">
              <a:lnSpc>
                <a:spcPct val="100000"/>
              </a:lnSpc>
              <a:spcBef>
                <a:spcPts val="360"/>
              </a:spcBef>
              <a:spcAft>
                <a:spcPts val="601"/>
              </a:spcAft>
              <a:buClr>
                <a:srgbClr val="83992A"/>
              </a:buClr>
              <a:buSzPct val="115000"/>
              <a:buFont typeface="Arial"/>
              <a:buChar char="•"/>
            </a:pPr>
            <a:r>
              <a:rPr lang="fr-FR" sz="1800" b="0" strike="noStrike" spc="-1">
                <a:solidFill>
                  <a:srgbClr val="262626"/>
                </a:solidFill>
                <a:latin typeface="Garamond"/>
              </a:rPr>
              <a:t>Troisième niveau</a:t>
            </a:r>
            <a:endParaRPr lang="en-US" sz="1800" b="0" strike="noStrike" spc="-1">
              <a:solidFill>
                <a:srgbClr val="262626"/>
              </a:solidFill>
              <a:latin typeface="Garamond"/>
            </a:endParaRPr>
          </a:p>
          <a:p>
            <a:pPr marL="1542960" lvl="3" indent="-171360">
              <a:lnSpc>
                <a:spcPct val="100000"/>
              </a:lnSpc>
              <a:spcBef>
                <a:spcPts val="320"/>
              </a:spcBef>
              <a:spcAft>
                <a:spcPts val="601"/>
              </a:spcAft>
              <a:buClr>
                <a:srgbClr val="83992A"/>
              </a:buClr>
              <a:buSzPct val="115000"/>
              <a:buFont typeface="Arial"/>
              <a:buChar char="•"/>
            </a:pPr>
            <a:r>
              <a:rPr lang="fr-FR" sz="1600" b="0" strike="noStrike" spc="-1">
                <a:solidFill>
                  <a:srgbClr val="262626"/>
                </a:solidFill>
                <a:latin typeface="Garamond"/>
              </a:rPr>
              <a:t>Quatrième niveau</a:t>
            </a:r>
            <a:endParaRPr lang="en-US" sz="1600" b="0" strike="noStrike" spc="-1">
              <a:solidFill>
                <a:srgbClr val="262626"/>
              </a:solidFill>
              <a:latin typeface="Garamond"/>
            </a:endParaRPr>
          </a:p>
          <a:p>
            <a:pPr marL="2000160" lvl="4" indent="-171360">
              <a:lnSpc>
                <a:spcPct val="100000"/>
              </a:lnSpc>
              <a:spcBef>
                <a:spcPts val="281"/>
              </a:spcBef>
              <a:spcAft>
                <a:spcPts val="601"/>
              </a:spcAft>
              <a:buClr>
                <a:srgbClr val="83992A"/>
              </a:buClr>
              <a:buSzPct val="115000"/>
              <a:buFont typeface="Arial"/>
              <a:buChar char="•"/>
            </a:pPr>
            <a:r>
              <a:rPr lang="fr-FR" sz="1400" b="0" strike="noStrike" spc="-1">
                <a:solidFill>
                  <a:srgbClr val="262626"/>
                </a:solidFill>
                <a:latin typeface="Garamond"/>
              </a:rPr>
              <a:t>Cinquième niveau</a:t>
            </a:r>
            <a:endParaRPr lang="en-US" sz="1400" b="0" strike="noStrike" spc="-1">
              <a:solidFill>
                <a:srgbClr val="262626"/>
              </a:solidFill>
              <a:latin typeface="Garamond"/>
            </a:endParaRPr>
          </a:p>
        </p:txBody>
      </p:sp>
      <p:sp>
        <p:nvSpPr>
          <p:cNvPr id="294" name="PlaceHolder 5"/>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n-US" sz="1800" b="0" strike="noStrike" spc="-1">
                <a:solidFill>
                  <a:srgbClr val="000000"/>
                </a:solidFill>
                <a:latin typeface="Garamond"/>
              </a:rPr>
              <a:t>Cliquez pour éditer le format du texte-titre</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grpSp>
        <p:nvGrpSpPr>
          <p:cNvPr id="331" name="Group 6"/>
          <p:cNvGrpSpPr/>
          <p:nvPr/>
        </p:nvGrpSpPr>
        <p:grpSpPr>
          <a:xfrm>
            <a:off x="-15840" y="0"/>
            <a:ext cx="12229560" cy="6855840"/>
            <a:chOff x="-15840" y="0"/>
            <a:chExt cx="12229560" cy="6855840"/>
          </a:xfrm>
        </p:grpSpPr>
        <p:pic>
          <p:nvPicPr>
            <p:cNvPr id="332" name="Picture 7" descr="HD-PanelContent.png"/>
            <p:cNvPicPr/>
            <p:nvPr/>
          </p:nvPicPr>
          <p:blipFill>
            <a:blip r:embed="rId15"/>
            <a:stretch/>
          </p:blipFill>
          <p:spPr>
            <a:xfrm>
              <a:off x="0" y="0"/>
              <a:ext cx="12188520" cy="6855840"/>
            </a:xfrm>
            <a:prstGeom prst="rect">
              <a:avLst/>
            </a:prstGeom>
            <a:ln w="0">
              <a:noFill/>
            </a:ln>
          </p:spPr>
        </p:pic>
        <p:sp>
          <p:nvSpPr>
            <p:cNvPr id="333" name="Rectangle 8"/>
            <p:cNvSpPr/>
            <p:nvPr/>
          </p:nvSpPr>
          <p:spPr>
            <a:xfrm>
              <a:off x="608040" y="609480"/>
              <a:ext cx="10972440" cy="5638320"/>
            </a:xfrm>
            <a:prstGeom prst="rect">
              <a:avLst/>
            </a:prstGeom>
            <a:noFill/>
            <a:ln w="15875">
              <a:solidFill>
                <a:srgbClr val="83992A"/>
              </a:solidFill>
              <a:miter/>
            </a:ln>
            <a:effectLst>
              <a:innerShdw blurRad="25400" dist="12700" dir="13500000">
                <a:srgbClr val="000000">
                  <a:alpha val="45000"/>
                </a:srgbClr>
              </a:innerShdw>
            </a:effectLst>
          </p:spPr>
          <p:style>
            <a:lnRef idx="1">
              <a:schemeClr val="accent1"/>
            </a:lnRef>
            <a:fillRef idx="3">
              <a:schemeClr val="accent1"/>
            </a:fillRef>
            <a:effectRef idx="2">
              <a:schemeClr val="accent1"/>
            </a:effectRef>
            <a:fontRef idx="minor"/>
          </p:style>
        </p:sp>
        <p:pic>
          <p:nvPicPr>
            <p:cNvPr id="334" name="Picture 9" descr="HDRibbonContent-UniformTrim.png"/>
            <p:cNvPicPr/>
            <p:nvPr/>
          </p:nvPicPr>
          <p:blipFill>
            <a:blip r:embed="rId16"/>
            <a:stretch/>
          </p:blipFill>
          <p:spPr>
            <a:xfrm>
              <a:off x="-15840" y="3153960"/>
              <a:ext cx="776880" cy="606240"/>
            </a:xfrm>
            <a:prstGeom prst="rect">
              <a:avLst/>
            </a:prstGeom>
            <a:ln w="0">
              <a:noFill/>
            </a:ln>
          </p:spPr>
        </p:pic>
        <p:pic>
          <p:nvPicPr>
            <p:cNvPr id="335" name="Picture 10" descr="HDRibbonContent-UniformTrim.png"/>
            <p:cNvPicPr/>
            <p:nvPr/>
          </p:nvPicPr>
          <p:blipFill>
            <a:blip r:embed="rId16"/>
            <a:stretch/>
          </p:blipFill>
          <p:spPr>
            <a:xfrm>
              <a:off x="11436840" y="3153960"/>
              <a:ext cx="776880" cy="606240"/>
            </a:xfrm>
            <a:prstGeom prst="rect">
              <a:avLst/>
            </a:prstGeom>
            <a:ln w="0">
              <a:noFill/>
            </a:ln>
          </p:spPr>
        </p:pic>
      </p:grpSp>
      <p:sp>
        <p:nvSpPr>
          <p:cNvPr id="336" name="PlaceHolder 1"/>
          <p:cNvSpPr>
            <a:spLocks noGrp="1"/>
          </p:cNvSpPr>
          <p:nvPr>
            <p:ph type="title"/>
          </p:nvPr>
        </p:nvSpPr>
        <p:spPr>
          <a:xfrm>
            <a:off x="1295280" y="982080"/>
            <a:ext cx="9600840" cy="1303560"/>
          </a:xfrm>
          <a:prstGeom prst="rect">
            <a:avLst/>
          </a:prstGeom>
          <a:noFill/>
          <a:ln w="0">
            <a:noFill/>
          </a:ln>
        </p:spPr>
        <p:txBody>
          <a:bodyPr anchor="ctr">
            <a:noAutofit/>
          </a:bodyPr>
          <a:lstStyle/>
          <a:p>
            <a:pPr algn="ctr">
              <a:lnSpc>
                <a:spcPct val="100000"/>
              </a:lnSpc>
              <a:buNone/>
            </a:pPr>
            <a:r>
              <a:rPr lang="fr-FR" sz="4400" b="0" strike="noStrike" spc="-1">
                <a:solidFill>
                  <a:srgbClr val="262626"/>
                </a:solidFill>
                <a:latin typeface="Garamond"/>
              </a:rPr>
              <a:t>Modifiez le style du titre</a:t>
            </a:r>
            <a:endParaRPr lang="en-US" sz="4400" b="0" strike="noStrike" spc="-1">
              <a:solidFill>
                <a:srgbClr val="000000"/>
              </a:solidFill>
              <a:latin typeface="Garamond"/>
            </a:endParaRPr>
          </a:p>
        </p:txBody>
      </p:sp>
      <p:sp>
        <p:nvSpPr>
          <p:cNvPr id="337" name="PlaceHolder 2"/>
          <p:cNvSpPr>
            <a:spLocks noGrp="1"/>
          </p:cNvSpPr>
          <p:nvPr>
            <p:ph type="dt" idx="10"/>
          </p:nvPr>
        </p:nvSpPr>
        <p:spPr>
          <a:xfrm>
            <a:off x="8677440" y="5969160"/>
            <a:ext cx="1599840" cy="279000"/>
          </a:xfrm>
          <a:prstGeom prst="rect">
            <a:avLst/>
          </a:prstGeom>
          <a:noFill/>
          <a:ln w="0">
            <a:noFill/>
          </a:ln>
        </p:spPr>
        <p:txBody>
          <a:bodyPr anchor="ctr">
            <a:noAutofit/>
          </a:bodyPr>
          <a:lstStyle>
            <a:lvl1pPr algn="r">
              <a:lnSpc>
                <a:spcPct val="100000"/>
              </a:lnSpc>
              <a:buNone/>
              <a:defRPr lang="en-US" sz="1000" b="0" strike="noStrike" spc="-1">
                <a:solidFill>
                  <a:srgbClr val="000000"/>
                </a:solidFill>
                <a:latin typeface="Garamond"/>
              </a:defRPr>
            </a:lvl1pPr>
          </a:lstStyle>
          <a:p>
            <a:pPr algn="r">
              <a:lnSpc>
                <a:spcPct val="100000"/>
              </a:lnSpc>
              <a:buNone/>
            </a:pPr>
            <a:r>
              <a:rPr lang="en-US" sz="1000" b="0" strike="noStrike" spc="-1">
                <a:solidFill>
                  <a:srgbClr val="000000"/>
                </a:solidFill>
                <a:latin typeface="Garamond"/>
              </a:rPr>
              <a:t>&lt;date/heure&gt;</a:t>
            </a:r>
            <a:endParaRPr lang="fr-FR" sz="1000" b="0" strike="noStrike" spc="-1">
              <a:latin typeface="Times New Roman"/>
            </a:endParaRPr>
          </a:p>
        </p:txBody>
      </p:sp>
      <p:sp>
        <p:nvSpPr>
          <p:cNvPr id="338" name="PlaceHolder 3"/>
          <p:cNvSpPr>
            <a:spLocks noGrp="1"/>
          </p:cNvSpPr>
          <p:nvPr>
            <p:ph type="ftr" idx="11"/>
          </p:nvPr>
        </p:nvSpPr>
        <p:spPr>
          <a:xfrm>
            <a:off x="1295280" y="5969160"/>
            <a:ext cx="7305480" cy="279000"/>
          </a:xfrm>
          <a:prstGeom prst="rect">
            <a:avLst/>
          </a:prstGeom>
          <a:noFill/>
          <a:ln w="0">
            <a:noFill/>
          </a:ln>
        </p:spPr>
        <p:txBody>
          <a:bodyPr anchor="ctr">
            <a:noAutofit/>
          </a:bodyPr>
          <a:lstStyle>
            <a:lvl1pPr algn="ctr">
              <a:buNone/>
              <a:defRPr lang="fr-FR" sz="1400" b="0" strike="noStrike" spc="-1">
                <a:latin typeface="Times New Roman"/>
              </a:defRPr>
            </a:lvl1pPr>
          </a:lstStyle>
          <a:p>
            <a:pPr algn="ctr">
              <a:buNone/>
            </a:pPr>
            <a:r>
              <a:rPr lang="fr-FR" sz="1400" b="0" strike="noStrike" spc="-1">
                <a:latin typeface="Times New Roman"/>
              </a:rPr>
              <a:t>&lt;pied de page&gt;</a:t>
            </a:r>
          </a:p>
        </p:txBody>
      </p:sp>
      <p:sp>
        <p:nvSpPr>
          <p:cNvPr id="339" name="PlaceHolder 4"/>
          <p:cNvSpPr>
            <a:spLocks noGrp="1"/>
          </p:cNvSpPr>
          <p:nvPr>
            <p:ph type="sldNum" idx="12"/>
          </p:nvPr>
        </p:nvSpPr>
        <p:spPr>
          <a:xfrm>
            <a:off x="10353960" y="5969160"/>
            <a:ext cx="542160" cy="279000"/>
          </a:xfrm>
          <a:prstGeom prst="rect">
            <a:avLst/>
          </a:prstGeom>
          <a:noFill/>
          <a:ln w="0">
            <a:noFill/>
          </a:ln>
        </p:spPr>
        <p:txBody>
          <a:bodyPr anchor="ctr">
            <a:noAutofit/>
          </a:bodyPr>
          <a:lstStyle>
            <a:lvl1pPr algn="r">
              <a:lnSpc>
                <a:spcPct val="100000"/>
              </a:lnSpc>
              <a:buNone/>
              <a:defRPr lang="en-US" sz="1000" b="0" strike="noStrike" spc="-1">
                <a:solidFill>
                  <a:srgbClr val="000000"/>
                </a:solidFill>
                <a:latin typeface="Garamond"/>
              </a:defRPr>
            </a:lvl1pPr>
          </a:lstStyle>
          <a:p>
            <a:pPr algn="r">
              <a:lnSpc>
                <a:spcPct val="100000"/>
              </a:lnSpc>
              <a:buNone/>
            </a:pPr>
            <a:fld id="{D3567F6A-A3D5-4B0A-AF40-AFDAFA7FEDB5}" type="slidenum">
              <a:rPr lang="en-US" sz="1000" b="0" strike="noStrike" spc="-1">
                <a:solidFill>
                  <a:srgbClr val="000000"/>
                </a:solidFill>
                <a:latin typeface="Garamond"/>
              </a:rPr>
              <a:t>‹N°›</a:t>
            </a:fld>
            <a:endParaRPr lang="fr-FR" sz="1000" b="0" strike="noStrike" spc="-1">
              <a:latin typeface="Times New Roman"/>
            </a:endParaRPr>
          </a:p>
        </p:txBody>
      </p:sp>
      <p:sp>
        <p:nvSpPr>
          <p:cNvPr id="340" name="Straight Connector 13"/>
          <p:cNvSpPr/>
          <p:nvPr/>
        </p:nvSpPr>
        <p:spPr>
          <a:xfrm>
            <a:off x="1396080" y="2421360"/>
            <a:ext cx="9407160" cy="360"/>
          </a:xfrm>
          <a:prstGeom prst="line">
            <a:avLst/>
          </a:prstGeom>
          <a:ln>
            <a:solidFill>
              <a:srgbClr val="83992A"/>
            </a:solidFill>
            <a:round/>
          </a:ln>
        </p:spPr>
        <p:style>
          <a:lnRef idx="2">
            <a:schemeClr val="accent1"/>
          </a:lnRef>
          <a:fillRef idx="0">
            <a:schemeClr val="accent1"/>
          </a:fillRef>
          <a:effectRef idx="1">
            <a:schemeClr val="accent1"/>
          </a:effectRef>
          <a:fontRef idx="minor"/>
        </p:style>
      </p:sp>
      <p:sp>
        <p:nvSpPr>
          <p:cNvPr id="341"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2400" b="0" strike="noStrike" spc="-1">
                <a:solidFill>
                  <a:srgbClr val="262626"/>
                </a:solidFill>
                <a:latin typeface="Garamond"/>
              </a:rPr>
              <a:t>Cliquez pour éditer le format du plan de texte</a:t>
            </a:r>
          </a:p>
          <a:p>
            <a:pPr marL="864000" lvl="1" indent="-324000">
              <a:spcBef>
                <a:spcPts val="1134"/>
              </a:spcBef>
              <a:buClr>
                <a:srgbClr val="000000"/>
              </a:buClr>
              <a:buSzPct val="75000"/>
              <a:buFont typeface="Symbol" charset="2"/>
              <a:buChar char=""/>
            </a:pPr>
            <a:r>
              <a:rPr lang="en-US" sz="1800" b="0" strike="noStrike" spc="-1">
                <a:solidFill>
                  <a:srgbClr val="262626"/>
                </a:solidFill>
                <a:latin typeface="Garamond"/>
              </a:rPr>
              <a:t>Second niveau de plan</a:t>
            </a:r>
          </a:p>
          <a:p>
            <a:pPr marL="1296000" lvl="2" indent="-288000">
              <a:spcBef>
                <a:spcPts val="850"/>
              </a:spcBef>
              <a:buClr>
                <a:srgbClr val="000000"/>
              </a:buClr>
              <a:buSzPct val="45000"/>
              <a:buFont typeface="Wingdings" charset="2"/>
              <a:buChar char=""/>
            </a:pPr>
            <a:r>
              <a:rPr lang="en-US" sz="1600" b="0" strike="noStrike" spc="-1">
                <a:solidFill>
                  <a:srgbClr val="262626"/>
                </a:solidFill>
                <a:latin typeface="Garamond"/>
              </a:rPr>
              <a:t>Troisième niveau de plan</a:t>
            </a:r>
          </a:p>
          <a:p>
            <a:pPr marL="1728000" lvl="3" indent="-216000">
              <a:spcBef>
                <a:spcPts val="567"/>
              </a:spcBef>
              <a:buClr>
                <a:srgbClr val="000000"/>
              </a:buClr>
              <a:buSzPct val="75000"/>
              <a:buFont typeface="Symbol" charset="2"/>
              <a:buChar char=""/>
            </a:pPr>
            <a:r>
              <a:rPr lang="en-US" sz="1400" b="0" strike="noStrike" spc="-1">
                <a:solidFill>
                  <a:srgbClr val="262626"/>
                </a:solidFill>
                <a:latin typeface="Garamond"/>
              </a:rPr>
              <a:t>Quatrième niveau de plan</a:t>
            </a:r>
          </a:p>
          <a:p>
            <a:pPr marL="2160000" lvl="4" indent="-216000">
              <a:spcBef>
                <a:spcPts val="283"/>
              </a:spcBef>
              <a:buClr>
                <a:srgbClr val="000000"/>
              </a:buClr>
              <a:buSzPct val="45000"/>
              <a:buFont typeface="Wingdings" charset="2"/>
              <a:buChar char=""/>
            </a:pPr>
            <a:r>
              <a:rPr lang="en-US" sz="2000" b="0" strike="noStrike" spc="-1">
                <a:solidFill>
                  <a:srgbClr val="262626"/>
                </a:solidFill>
                <a:latin typeface="Garamond"/>
              </a:rPr>
              <a:t>Cinquième niveau de plan</a:t>
            </a:r>
          </a:p>
          <a:p>
            <a:pPr marL="2592000" lvl="5" indent="-216000">
              <a:spcBef>
                <a:spcPts val="283"/>
              </a:spcBef>
              <a:buClr>
                <a:srgbClr val="000000"/>
              </a:buClr>
              <a:buSzPct val="45000"/>
              <a:buFont typeface="Wingdings" charset="2"/>
              <a:buChar char=""/>
            </a:pPr>
            <a:r>
              <a:rPr lang="en-US" sz="2000" b="0" strike="noStrike" spc="-1">
                <a:solidFill>
                  <a:srgbClr val="262626"/>
                </a:solidFill>
                <a:latin typeface="Garamond"/>
              </a:rPr>
              <a:t>Sixième niveau de plan</a:t>
            </a:r>
          </a:p>
          <a:p>
            <a:pPr marL="3024000" lvl="6" indent="-216000">
              <a:spcBef>
                <a:spcPts val="283"/>
              </a:spcBef>
              <a:buClr>
                <a:srgbClr val="000000"/>
              </a:buClr>
              <a:buSzPct val="45000"/>
              <a:buFont typeface="Wingdings" charset="2"/>
              <a:buChar char=""/>
            </a:pPr>
            <a:r>
              <a:rPr lang="en-US" sz="2000" b="0" strike="noStrike" spc="-1">
                <a:solidFill>
                  <a:srgbClr val="262626"/>
                </a:solidFill>
                <a:latin typeface="Garamond"/>
              </a:rPr>
              <a:t>Septième niveau de plan</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radiofrance.fr/franceculture/podcasts/serie-colette" TargetMode="External"/><Relationship Id="rId2" Type="http://schemas.openxmlformats.org/officeDocument/2006/relationships/hyperlink" Target="https://www.radiofrance.fr/franceinter/podcasts/un-ete-avec-colette?p=4"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PlaceHolder 1"/>
          <p:cNvSpPr>
            <a:spLocks noGrp="1"/>
          </p:cNvSpPr>
          <p:nvPr>
            <p:ph type="title"/>
          </p:nvPr>
        </p:nvSpPr>
        <p:spPr>
          <a:xfrm>
            <a:off x="2692440" y="1359360"/>
            <a:ext cx="6815160" cy="1515240"/>
          </a:xfrm>
          <a:prstGeom prst="rect">
            <a:avLst/>
          </a:prstGeom>
          <a:noFill/>
          <a:ln w="0">
            <a:noFill/>
          </a:ln>
        </p:spPr>
        <p:txBody>
          <a:bodyPr anchor="b">
            <a:noAutofit/>
          </a:bodyPr>
          <a:lstStyle/>
          <a:p>
            <a:pPr algn="ctr">
              <a:lnSpc>
                <a:spcPct val="100000"/>
              </a:lnSpc>
              <a:buNone/>
            </a:pPr>
            <a:r>
              <a:rPr lang="fr-FR" sz="5400" b="0" strike="noStrike" spc="-1">
                <a:solidFill>
                  <a:srgbClr val="262626"/>
                </a:solidFill>
                <a:latin typeface="Garamond"/>
              </a:rPr>
              <a:t>Colette</a:t>
            </a:r>
            <a:endParaRPr lang="en-US" sz="5400" b="0" strike="noStrike" spc="-1">
              <a:solidFill>
                <a:srgbClr val="000000"/>
              </a:solidFill>
              <a:latin typeface="Garamond"/>
            </a:endParaRPr>
          </a:p>
        </p:txBody>
      </p:sp>
      <p:sp>
        <p:nvSpPr>
          <p:cNvPr id="379" name="PlaceHolder 2"/>
          <p:cNvSpPr>
            <a:spLocks noGrp="1"/>
          </p:cNvSpPr>
          <p:nvPr>
            <p:ph type="subTitle"/>
          </p:nvPr>
        </p:nvSpPr>
        <p:spPr>
          <a:xfrm>
            <a:off x="2692440" y="3657600"/>
            <a:ext cx="6815160" cy="1320480"/>
          </a:xfrm>
          <a:prstGeom prst="rect">
            <a:avLst/>
          </a:prstGeom>
          <a:noFill/>
          <a:ln w="0">
            <a:noFill/>
          </a:ln>
        </p:spPr>
        <p:txBody>
          <a:bodyPr anchor="t">
            <a:normAutofit/>
          </a:bodyPr>
          <a:lstStyle/>
          <a:p>
            <a:pPr>
              <a:lnSpc>
                <a:spcPct val="100000"/>
              </a:lnSpc>
              <a:spcBef>
                <a:spcPts val="420"/>
              </a:spcBef>
              <a:spcAft>
                <a:spcPts val="601"/>
              </a:spcAft>
              <a:buNone/>
              <a:tabLst>
                <a:tab pos="0" algn="l"/>
              </a:tabLst>
            </a:pPr>
            <a:r>
              <a:rPr lang="fr-FR" sz="2100" b="0" strike="noStrike" spc="-1">
                <a:solidFill>
                  <a:srgbClr val="000000"/>
                </a:solidFill>
                <a:latin typeface="Garamond"/>
              </a:rPr>
              <a:t>Prénoms, Nom :</a:t>
            </a:r>
            <a:endParaRPr lang="fr-FR" sz="2100" b="0" strike="noStrike" spc="-1">
              <a:latin typeface="Arial"/>
            </a:endParaRPr>
          </a:p>
          <a:p>
            <a:pPr>
              <a:lnSpc>
                <a:spcPct val="100000"/>
              </a:lnSpc>
              <a:spcBef>
                <a:spcPts val="420"/>
              </a:spcBef>
              <a:spcAft>
                <a:spcPts val="601"/>
              </a:spcAft>
              <a:buNone/>
              <a:tabLst>
                <a:tab pos="0" algn="l"/>
              </a:tabLst>
            </a:pPr>
            <a:r>
              <a:rPr lang="fr-FR" sz="2100" b="0" strike="noStrike" spc="-1">
                <a:solidFill>
                  <a:srgbClr val="000000"/>
                </a:solidFill>
                <a:latin typeface="Garamond"/>
              </a:rPr>
              <a:t>Date et lieu de naissance :</a:t>
            </a:r>
            <a:endParaRPr lang="fr-FR" sz="2100" b="0" strike="noStrike" spc="-1">
              <a:latin typeface="Arial"/>
            </a:endParaRPr>
          </a:p>
          <a:p>
            <a:pPr>
              <a:lnSpc>
                <a:spcPct val="100000"/>
              </a:lnSpc>
              <a:spcBef>
                <a:spcPts val="420"/>
              </a:spcBef>
              <a:spcAft>
                <a:spcPts val="601"/>
              </a:spcAft>
              <a:buNone/>
              <a:tabLst>
                <a:tab pos="0" algn="l"/>
              </a:tabLst>
            </a:pPr>
            <a:r>
              <a:rPr lang="fr-FR" sz="2100" b="0" strike="noStrike" spc="-1">
                <a:solidFill>
                  <a:srgbClr val="000000"/>
                </a:solidFill>
                <a:latin typeface="Garamond"/>
              </a:rPr>
              <a:t>Date et lieu de décès :</a:t>
            </a:r>
            <a:endParaRPr lang="fr-FR" sz="21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ZoneTexte 2"/>
          <p:cNvSpPr/>
          <p:nvPr/>
        </p:nvSpPr>
        <p:spPr>
          <a:xfrm>
            <a:off x="729360" y="704880"/>
            <a:ext cx="9840240" cy="119887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0" strike="noStrike" spc="-1" dirty="0">
                <a:solidFill>
                  <a:srgbClr val="000000"/>
                </a:solidFill>
                <a:latin typeface="Garamond"/>
              </a:rPr>
              <a:t>Le père : </a:t>
            </a:r>
            <a:endParaRPr lang="fr-FR" sz="1800" b="0" strike="noStrike" spc="-1" dirty="0">
              <a:latin typeface="Arial"/>
            </a:endParaRPr>
          </a:p>
          <a:p>
            <a:pPr marL="285840" indent="-285840">
              <a:lnSpc>
                <a:spcPct val="100000"/>
              </a:lnSpc>
              <a:buClr>
                <a:srgbClr val="000000"/>
              </a:buClr>
              <a:buFont typeface="Arial"/>
              <a:buChar char="•"/>
            </a:pPr>
            <a:r>
              <a:rPr lang="fr-FR" sz="1800" b="0" strike="noStrike" spc="-1" dirty="0">
                <a:solidFill>
                  <a:srgbClr val="000000"/>
                </a:solidFill>
                <a:latin typeface="Garamond"/>
              </a:rPr>
              <a:t> </a:t>
            </a:r>
            <a:endParaRPr lang="fr-FR" sz="1800" b="0" strike="noStrike" spc="-1" dirty="0" smtClean="0">
              <a:solidFill>
                <a:srgbClr val="000000"/>
              </a:solidFill>
              <a:latin typeface="Garamond"/>
            </a:endParaRPr>
          </a:p>
          <a:p>
            <a:pPr marL="285840" indent="-285840">
              <a:lnSpc>
                <a:spcPct val="100000"/>
              </a:lnSpc>
              <a:buClr>
                <a:srgbClr val="000000"/>
              </a:buClr>
              <a:buFont typeface="Arial"/>
              <a:buChar char="•"/>
            </a:pPr>
            <a:r>
              <a:rPr lang="fr-FR" spc="-1" dirty="0">
                <a:solidFill>
                  <a:srgbClr val="000000"/>
                </a:solidFill>
                <a:latin typeface="Garamond"/>
              </a:rPr>
              <a:t> </a:t>
            </a:r>
            <a:endParaRPr lang="fr-FR" spc="-1" dirty="0" smtClean="0">
              <a:solidFill>
                <a:srgbClr val="000000"/>
              </a:solidFill>
              <a:latin typeface="Garamond"/>
            </a:endParaRPr>
          </a:p>
          <a:p>
            <a:pPr marL="285840" indent="-285840">
              <a:lnSpc>
                <a:spcPct val="100000"/>
              </a:lnSpc>
              <a:buClr>
                <a:srgbClr val="000000"/>
              </a:buClr>
              <a:buFont typeface="Arial"/>
              <a:buChar char="•"/>
            </a:pPr>
            <a:r>
              <a:rPr lang="fr-FR" sz="1800" b="0" strike="noStrike" spc="-1" dirty="0">
                <a:solidFill>
                  <a:srgbClr val="000000"/>
                </a:solidFill>
                <a:latin typeface="Garamond"/>
              </a:rPr>
              <a:t> </a:t>
            </a:r>
            <a:endParaRPr lang="fr-FR" sz="1800" b="0" strike="noStrike" spc="-1" dirty="0">
              <a:latin typeface="Arial"/>
            </a:endParaRPr>
          </a:p>
        </p:txBody>
      </p:sp>
      <p:sp>
        <p:nvSpPr>
          <p:cNvPr id="462" name="ZoneTexte 3"/>
          <p:cNvSpPr/>
          <p:nvPr/>
        </p:nvSpPr>
        <p:spPr>
          <a:xfrm>
            <a:off x="729360" y="2207160"/>
            <a:ext cx="9840240" cy="119887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0" strike="noStrike" spc="-1" dirty="0">
                <a:solidFill>
                  <a:srgbClr val="000000"/>
                </a:solidFill>
                <a:latin typeface="Garamond"/>
              </a:rPr>
              <a:t>Léo : </a:t>
            </a:r>
            <a:endParaRPr lang="fr-FR" sz="1800" b="0" strike="noStrike" spc="-1" dirty="0">
              <a:latin typeface="Arial"/>
            </a:endParaRPr>
          </a:p>
          <a:p>
            <a:pPr marL="285840" indent="-285840">
              <a:lnSpc>
                <a:spcPct val="100000"/>
              </a:lnSpc>
              <a:buClr>
                <a:srgbClr val="000000"/>
              </a:buClr>
              <a:buFont typeface="Arial"/>
              <a:buChar char="•"/>
            </a:pPr>
            <a:r>
              <a:rPr lang="fr-FR" sz="1800" b="0" strike="noStrike" spc="-1" dirty="0">
                <a:solidFill>
                  <a:srgbClr val="000000"/>
                </a:solidFill>
                <a:latin typeface="Garamond"/>
              </a:rPr>
              <a:t> </a:t>
            </a:r>
            <a:endParaRPr lang="fr-FR" sz="1800" b="0" strike="noStrike" spc="-1" dirty="0" smtClean="0">
              <a:solidFill>
                <a:srgbClr val="000000"/>
              </a:solidFill>
              <a:latin typeface="Garamond"/>
            </a:endParaRPr>
          </a:p>
          <a:p>
            <a:pPr marL="285840" indent="-285840">
              <a:lnSpc>
                <a:spcPct val="100000"/>
              </a:lnSpc>
              <a:buClr>
                <a:srgbClr val="000000"/>
              </a:buClr>
              <a:buFont typeface="Arial"/>
              <a:buChar char="•"/>
            </a:pPr>
            <a:r>
              <a:rPr lang="fr-FR" spc="-1" dirty="0">
                <a:solidFill>
                  <a:srgbClr val="000000"/>
                </a:solidFill>
                <a:latin typeface="Garamond"/>
              </a:rPr>
              <a:t> </a:t>
            </a:r>
            <a:endParaRPr lang="fr-FR" spc="-1" dirty="0" smtClean="0">
              <a:solidFill>
                <a:srgbClr val="000000"/>
              </a:solidFill>
              <a:latin typeface="Garamond"/>
            </a:endParaRPr>
          </a:p>
          <a:p>
            <a:pPr marL="285840" indent="-285840">
              <a:lnSpc>
                <a:spcPct val="100000"/>
              </a:lnSpc>
              <a:buClr>
                <a:srgbClr val="000000"/>
              </a:buClr>
              <a:buFont typeface="Arial"/>
              <a:buChar char="•"/>
            </a:pPr>
            <a:r>
              <a:rPr lang="fr-FR" sz="1800" b="0" strike="noStrike" spc="-1" dirty="0">
                <a:solidFill>
                  <a:srgbClr val="000000"/>
                </a:solidFill>
                <a:latin typeface="Garamond"/>
              </a:rPr>
              <a:t> </a:t>
            </a:r>
            <a:endParaRPr lang="fr-FR" sz="1800" b="0" strike="noStrike" spc="-1" dirty="0">
              <a:latin typeface="Arial"/>
            </a:endParaRPr>
          </a:p>
        </p:txBody>
      </p:sp>
      <p:sp>
        <p:nvSpPr>
          <p:cNvPr id="463" name="ZoneTexte 4"/>
          <p:cNvSpPr/>
          <p:nvPr/>
        </p:nvSpPr>
        <p:spPr>
          <a:xfrm>
            <a:off x="729360" y="3785760"/>
            <a:ext cx="9840240" cy="119887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0" strike="noStrike" spc="-1" dirty="0">
                <a:solidFill>
                  <a:srgbClr val="000000"/>
                </a:solidFill>
                <a:latin typeface="Garamond"/>
              </a:rPr>
              <a:t>Achille :</a:t>
            </a:r>
            <a:endParaRPr lang="fr-FR" sz="1800" b="0" strike="noStrike" spc="-1" dirty="0">
              <a:latin typeface="Arial"/>
            </a:endParaRPr>
          </a:p>
          <a:p>
            <a:pPr marL="285840" indent="-285840">
              <a:lnSpc>
                <a:spcPct val="100000"/>
              </a:lnSpc>
              <a:buClr>
                <a:srgbClr val="000000"/>
              </a:buClr>
              <a:buFont typeface="Arial"/>
              <a:buChar char="•"/>
            </a:pPr>
            <a:r>
              <a:rPr lang="fr-FR" sz="1800" b="0" strike="noStrike" spc="-1" dirty="0">
                <a:solidFill>
                  <a:srgbClr val="000000"/>
                </a:solidFill>
                <a:latin typeface="Garamond"/>
              </a:rPr>
              <a:t> </a:t>
            </a:r>
            <a:endParaRPr lang="fr-FR" sz="1800" b="0" strike="noStrike" spc="-1" dirty="0" smtClean="0">
              <a:solidFill>
                <a:srgbClr val="000000"/>
              </a:solidFill>
              <a:latin typeface="Garamond"/>
            </a:endParaRPr>
          </a:p>
          <a:p>
            <a:pPr marL="285840" indent="-285840">
              <a:lnSpc>
                <a:spcPct val="100000"/>
              </a:lnSpc>
              <a:buClr>
                <a:srgbClr val="000000"/>
              </a:buClr>
              <a:buFont typeface="Arial"/>
              <a:buChar char="•"/>
            </a:pPr>
            <a:r>
              <a:rPr lang="fr-FR" spc="-1" dirty="0">
                <a:solidFill>
                  <a:srgbClr val="000000"/>
                </a:solidFill>
                <a:latin typeface="Garamond"/>
              </a:rPr>
              <a:t> </a:t>
            </a:r>
            <a:endParaRPr lang="fr-FR" spc="-1" dirty="0" smtClean="0">
              <a:solidFill>
                <a:srgbClr val="000000"/>
              </a:solidFill>
              <a:latin typeface="Garamond"/>
            </a:endParaRPr>
          </a:p>
          <a:p>
            <a:pPr marL="285840" indent="-285840">
              <a:lnSpc>
                <a:spcPct val="100000"/>
              </a:lnSpc>
              <a:buClr>
                <a:srgbClr val="000000"/>
              </a:buClr>
              <a:buFont typeface="Arial"/>
              <a:buChar char="•"/>
            </a:pPr>
            <a:r>
              <a:rPr lang="fr-FR" sz="1800" b="0" strike="noStrike" spc="-1" dirty="0">
                <a:solidFill>
                  <a:srgbClr val="000000"/>
                </a:solidFill>
                <a:latin typeface="Garamond"/>
              </a:rPr>
              <a:t> </a:t>
            </a:r>
            <a:r>
              <a:rPr lang="fr-FR" sz="1800" b="0" strike="noStrike" spc="-1" dirty="0" smtClean="0">
                <a:solidFill>
                  <a:srgbClr val="000000"/>
                </a:solidFill>
                <a:latin typeface="Garamond"/>
              </a:rPr>
              <a:t> </a:t>
            </a:r>
            <a:endParaRPr lang="fr-FR"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PlaceHolder 1"/>
          <p:cNvSpPr>
            <a:spLocks noGrp="1"/>
          </p:cNvSpPr>
          <p:nvPr>
            <p:ph type="title"/>
          </p:nvPr>
        </p:nvSpPr>
        <p:spPr>
          <a:xfrm>
            <a:off x="1320460" y="818165"/>
            <a:ext cx="9600840" cy="588240"/>
          </a:xfrm>
          <a:prstGeom prst="rect">
            <a:avLst/>
          </a:prstGeom>
          <a:noFill/>
          <a:ln w="0">
            <a:noFill/>
          </a:ln>
        </p:spPr>
        <p:txBody>
          <a:bodyPr anchor="ctr">
            <a:normAutofit fontScale="90000"/>
          </a:bodyPr>
          <a:lstStyle/>
          <a:p>
            <a:pPr algn="ctr">
              <a:lnSpc>
                <a:spcPct val="100000"/>
              </a:lnSpc>
              <a:buNone/>
            </a:pPr>
            <a:r>
              <a:rPr lang="fr-FR" sz="4400" b="0" strike="noStrike" spc="-1" dirty="0">
                <a:solidFill>
                  <a:srgbClr val="262626"/>
                </a:solidFill>
                <a:latin typeface="Garamond"/>
              </a:rPr>
              <a:t>III. </a:t>
            </a:r>
            <a:r>
              <a:rPr lang="fr-FR" sz="4400" b="0" i="1" strike="noStrike" spc="-1" dirty="0">
                <a:solidFill>
                  <a:srgbClr val="262626"/>
                </a:solidFill>
                <a:latin typeface="Garamond"/>
              </a:rPr>
              <a:t>Les Vrilles de la vigne</a:t>
            </a:r>
            <a:endParaRPr lang="en-US" sz="4400" b="0" strike="noStrike" spc="-1" dirty="0">
              <a:solidFill>
                <a:srgbClr val="000000"/>
              </a:solidFill>
              <a:latin typeface="Garamond"/>
            </a:endParaRPr>
          </a:p>
        </p:txBody>
      </p:sp>
      <p:sp>
        <p:nvSpPr>
          <p:cNvPr id="48" name="Rectangle 47"/>
          <p:cNvSpPr/>
          <p:nvPr/>
        </p:nvSpPr>
        <p:spPr>
          <a:xfrm>
            <a:off x="5249636" y="1406405"/>
            <a:ext cx="6774024" cy="646331"/>
          </a:xfrm>
          <a:prstGeom prst="rect">
            <a:avLst/>
          </a:prstGeom>
        </p:spPr>
        <p:txBody>
          <a:bodyPr wrap="square">
            <a:spAutoFit/>
          </a:bodyPr>
          <a:lstStyle/>
          <a:p>
            <a:r>
              <a:rPr lang="fr-FR" i="1" dirty="0" smtClean="0">
                <a:latin typeface="Garamond" panose="02020404030301010803" pitchFamily="18" charset="0"/>
              </a:rPr>
              <a:t>Lisez les nouvelles suivantes</a:t>
            </a:r>
            <a:r>
              <a:rPr lang="fr-FR" i="1" dirty="0">
                <a:latin typeface="Garamond" panose="02020404030301010803" pitchFamily="18" charset="0"/>
              </a:rPr>
              <a:t/>
            </a:r>
            <a:br>
              <a:rPr lang="fr-FR" i="1" dirty="0">
                <a:latin typeface="Garamond" panose="02020404030301010803" pitchFamily="18" charset="0"/>
              </a:rPr>
            </a:br>
            <a:endParaRPr lang="fr-FR" dirty="0">
              <a:latin typeface="Garamond" panose="02020404030301010803" pitchFamily="18" charset="0"/>
            </a:endParaRPr>
          </a:p>
        </p:txBody>
      </p:sp>
      <p:sp>
        <p:nvSpPr>
          <p:cNvPr id="50" name="ZoneTexte 1"/>
          <p:cNvSpPr/>
          <p:nvPr/>
        </p:nvSpPr>
        <p:spPr>
          <a:xfrm>
            <a:off x="1130580" y="1810530"/>
            <a:ext cx="6664680" cy="389512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200000"/>
              </a:lnSpc>
              <a:buNone/>
            </a:pPr>
            <a:r>
              <a:rPr lang="fr-FR" sz="1800" b="0" strike="noStrike" spc="-1" dirty="0">
                <a:solidFill>
                  <a:srgbClr val="000000"/>
                </a:solidFill>
                <a:latin typeface="Garamond"/>
              </a:rPr>
              <a:t>« Les Vrilles de la vigne </a:t>
            </a:r>
            <a:r>
              <a:rPr lang="fr-FR" sz="1800" b="0" strike="noStrike" spc="-1" dirty="0" smtClean="0">
                <a:solidFill>
                  <a:srgbClr val="000000"/>
                </a:solidFill>
                <a:latin typeface="Garamond"/>
              </a:rPr>
              <a:t>»</a:t>
            </a:r>
          </a:p>
          <a:p>
            <a:pPr>
              <a:lnSpc>
                <a:spcPct val="200000"/>
              </a:lnSpc>
            </a:pPr>
            <a:r>
              <a:rPr lang="fr-FR" spc="-1" dirty="0">
                <a:solidFill>
                  <a:srgbClr val="000000"/>
                </a:solidFill>
                <a:latin typeface="Garamond"/>
              </a:rPr>
              <a:t>« Jour gris »</a:t>
            </a:r>
            <a:endParaRPr lang="fr-FR" spc="-1" dirty="0"/>
          </a:p>
          <a:p>
            <a:pPr>
              <a:lnSpc>
                <a:spcPct val="200000"/>
              </a:lnSpc>
              <a:buNone/>
            </a:pPr>
            <a:r>
              <a:rPr lang="fr-FR" sz="1800" b="0" strike="noStrike" spc="-1" dirty="0" smtClean="0">
                <a:solidFill>
                  <a:srgbClr val="000000"/>
                </a:solidFill>
                <a:latin typeface="Garamond"/>
              </a:rPr>
              <a:t>«</a:t>
            </a:r>
            <a:r>
              <a:rPr lang="fr-FR" sz="1800" b="0" strike="noStrike" spc="-1" dirty="0">
                <a:solidFill>
                  <a:srgbClr val="000000"/>
                </a:solidFill>
                <a:latin typeface="Garamond"/>
              </a:rPr>
              <a:t> Le Dernier Feu »</a:t>
            </a:r>
            <a:endParaRPr lang="fr-FR" sz="1800" b="0" strike="noStrike" spc="-1" dirty="0">
              <a:latin typeface="Arial"/>
            </a:endParaRPr>
          </a:p>
          <a:p>
            <a:pPr>
              <a:lnSpc>
                <a:spcPct val="200000"/>
              </a:lnSpc>
              <a:buNone/>
            </a:pPr>
            <a:r>
              <a:rPr lang="fr-FR" sz="1800" b="0" strike="noStrike" spc="-1" dirty="0">
                <a:solidFill>
                  <a:srgbClr val="000000"/>
                </a:solidFill>
                <a:latin typeface="Garamond"/>
              </a:rPr>
              <a:t>« </a:t>
            </a:r>
            <a:r>
              <a:rPr lang="fr-FR" sz="1800" b="0" strike="noStrike" spc="-1" dirty="0" err="1">
                <a:solidFill>
                  <a:srgbClr val="000000"/>
                </a:solidFill>
                <a:latin typeface="Garamond"/>
              </a:rPr>
              <a:t>Nonoche</a:t>
            </a:r>
            <a:r>
              <a:rPr lang="fr-FR" sz="1800" b="0" strike="noStrike" spc="-1" dirty="0">
                <a:solidFill>
                  <a:srgbClr val="000000"/>
                </a:solidFill>
                <a:latin typeface="Garamond"/>
              </a:rPr>
              <a:t> »</a:t>
            </a:r>
            <a:endParaRPr lang="fr-FR" sz="1800" b="0" strike="noStrike" spc="-1" dirty="0">
              <a:latin typeface="Arial"/>
            </a:endParaRPr>
          </a:p>
          <a:p>
            <a:pPr>
              <a:lnSpc>
                <a:spcPct val="200000"/>
              </a:lnSpc>
              <a:buNone/>
            </a:pPr>
            <a:r>
              <a:rPr lang="fr-FR" sz="1800" b="0" strike="noStrike" spc="-1" dirty="0">
                <a:solidFill>
                  <a:srgbClr val="000000"/>
                </a:solidFill>
                <a:latin typeface="Garamond"/>
              </a:rPr>
              <a:t>« Dialogue de bêtes »</a:t>
            </a:r>
            <a:endParaRPr lang="fr-FR" sz="1800" b="0" strike="noStrike" spc="-1" dirty="0">
              <a:latin typeface="Arial"/>
            </a:endParaRPr>
          </a:p>
          <a:p>
            <a:pPr>
              <a:lnSpc>
                <a:spcPct val="200000"/>
              </a:lnSpc>
              <a:buNone/>
            </a:pPr>
            <a:r>
              <a:rPr lang="fr-FR" sz="1800" b="0" strike="noStrike" spc="-1" dirty="0">
                <a:solidFill>
                  <a:srgbClr val="000000"/>
                </a:solidFill>
                <a:latin typeface="Garamond"/>
              </a:rPr>
              <a:t>« Rêverie de nouvel an »</a:t>
            </a:r>
            <a:endParaRPr lang="fr-FR" sz="1800" b="0" strike="noStrike" spc="-1" dirty="0">
              <a:latin typeface="Arial"/>
            </a:endParaRPr>
          </a:p>
          <a:p>
            <a:pPr>
              <a:lnSpc>
                <a:spcPct val="200000"/>
              </a:lnSpc>
              <a:buNone/>
            </a:pPr>
            <a:r>
              <a:rPr lang="fr-FR" sz="1800" b="0" strike="noStrike" spc="-1" dirty="0">
                <a:solidFill>
                  <a:srgbClr val="000000"/>
                </a:solidFill>
                <a:latin typeface="Garamond"/>
              </a:rPr>
              <a:t>« Maquillages </a:t>
            </a:r>
            <a:r>
              <a:rPr lang="fr-FR" sz="1800" b="0" strike="noStrike" spc="-1" dirty="0" smtClean="0">
                <a:solidFill>
                  <a:srgbClr val="000000"/>
                </a:solidFill>
                <a:latin typeface="Garamond"/>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7926" y="539682"/>
            <a:ext cx="6774024" cy="646331"/>
          </a:xfrm>
          <a:prstGeom prst="rect">
            <a:avLst/>
          </a:prstGeom>
        </p:spPr>
        <p:txBody>
          <a:bodyPr wrap="square">
            <a:spAutoFit/>
          </a:bodyPr>
          <a:lstStyle/>
          <a:p>
            <a:r>
              <a:rPr lang="fr-FR" i="1" dirty="0" smtClean="0">
                <a:latin typeface="Garamond" panose="02020404030301010803" pitchFamily="18" charset="0"/>
              </a:rPr>
              <a:t>Ecrivez le titre d’une nouvelle (entre « guillemets ») à côté du résumé correspondant</a:t>
            </a:r>
            <a:r>
              <a:rPr lang="fr-FR" i="1" dirty="0">
                <a:latin typeface="Garamond" panose="02020404030301010803" pitchFamily="18" charset="0"/>
              </a:rPr>
              <a:t/>
            </a:r>
            <a:br>
              <a:rPr lang="fr-FR" i="1" dirty="0">
                <a:latin typeface="Garamond" panose="02020404030301010803" pitchFamily="18" charset="0"/>
              </a:rPr>
            </a:br>
            <a:endParaRPr lang="fr-FR" dirty="0">
              <a:latin typeface="Garamond" panose="02020404030301010803" pitchFamily="18"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2385931292"/>
              </p:ext>
            </p:extLst>
          </p:nvPr>
        </p:nvGraphicFramePr>
        <p:xfrm>
          <a:off x="884308" y="862848"/>
          <a:ext cx="10450285" cy="5394960"/>
        </p:xfrm>
        <a:graphic>
          <a:graphicData uri="http://schemas.openxmlformats.org/drawingml/2006/table">
            <a:tbl>
              <a:tblPr firstRow="1" bandRow="1">
                <a:tableStyleId>{5C22544A-7EE6-4342-B048-85BDC9FD1C3A}</a:tableStyleId>
              </a:tblPr>
              <a:tblGrid>
                <a:gridCol w="6792768"/>
                <a:gridCol w="3657517"/>
              </a:tblGrid>
              <a:tr h="370840">
                <a:tc>
                  <a:txBody>
                    <a:bodyPr/>
                    <a:lstStyle/>
                    <a:p>
                      <a:r>
                        <a:rPr lang="fr-FR" sz="1800" b="0" kern="1200" dirty="0" smtClean="0">
                          <a:solidFill>
                            <a:schemeClr val="tx1"/>
                          </a:solidFill>
                          <a:effectLst/>
                          <a:latin typeface="Garamond" panose="02020404030301010803" pitchFamily="18" charset="0"/>
                          <a:ea typeface="+mn-ea"/>
                          <a:cs typeface="+mn-cs"/>
                        </a:rPr>
                        <a:t>Toby-Chien et Kiki-la-Doucette ont la parole. Ils commentent la vie tourmentée de leur maîtresse</a:t>
                      </a:r>
                      <a:endParaRPr lang="fr-FR" b="0" dirty="0">
                        <a:solidFill>
                          <a:schemeClr val="tx1"/>
                        </a:solidFill>
                        <a:latin typeface="Garamond" panose="02020404030301010803" pitchFamily="18" charset="0"/>
                      </a:endParaRPr>
                    </a:p>
                  </a:txBody>
                  <a:tcPr>
                    <a:solidFill>
                      <a:srgbClr val="EDEFE8"/>
                    </a:solidFill>
                  </a:tcPr>
                </a:tc>
                <a:tc>
                  <a:txBody>
                    <a:bodyPr/>
                    <a:lstStyle/>
                    <a:p>
                      <a:endParaRPr lang="fr-FR" b="0" dirty="0">
                        <a:solidFill>
                          <a:schemeClr val="tx1"/>
                        </a:solidFill>
                        <a:latin typeface="Garamond" panose="02020404030301010803" pitchFamily="18" charset="0"/>
                      </a:endParaRPr>
                    </a:p>
                  </a:txBody>
                  <a:tcPr>
                    <a:solidFill>
                      <a:srgbClr val="EDEFE8"/>
                    </a:solidFill>
                  </a:tcPr>
                </a:tc>
              </a:tr>
              <a:tr h="370840">
                <a:tc>
                  <a:txBody>
                    <a:bodyPr/>
                    <a:lstStyle/>
                    <a:p>
                      <a:r>
                        <a:rPr lang="fr-FR" sz="1800" kern="1200" dirty="0" smtClean="0">
                          <a:solidFill>
                            <a:schemeClr val="dk1"/>
                          </a:solidFill>
                          <a:effectLst/>
                          <a:latin typeface="Garamond" panose="02020404030301010803" pitchFamily="18" charset="0"/>
                          <a:ea typeface="+mn-ea"/>
                          <a:cs typeface="+mn-cs"/>
                        </a:rPr>
                        <a:t>La narratrice prend le prétexte d’un feu dans la cheminée pour évoquer le printemps à Saint-Sauveur-en-Puisaye</a:t>
                      </a:r>
                      <a:endParaRPr lang="fr-FR" dirty="0">
                        <a:latin typeface="Garamond" panose="02020404030301010803" pitchFamily="18" charset="0"/>
                      </a:endParaRPr>
                    </a:p>
                  </a:txBody>
                  <a:tcPr>
                    <a:solidFill>
                      <a:srgbClr val="D9DECD"/>
                    </a:solidFill>
                  </a:tcPr>
                </a:tc>
                <a:tc>
                  <a:txBody>
                    <a:bodyPr/>
                    <a:lstStyle/>
                    <a:p>
                      <a:endParaRPr lang="fr-FR" dirty="0">
                        <a:latin typeface="Garamond" panose="02020404030301010803" pitchFamily="18" charset="0"/>
                      </a:endParaRPr>
                    </a:p>
                  </a:txBody>
                  <a:tcPr/>
                </a:tc>
              </a:tr>
              <a:tr h="370840">
                <a:tc>
                  <a:txBody>
                    <a:bodyPr/>
                    <a:lstStyle/>
                    <a:p>
                      <a:r>
                        <a:rPr lang="fr-FR" sz="1800" kern="1200" dirty="0" smtClean="0">
                          <a:solidFill>
                            <a:schemeClr val="dk1"/>
                          </a:solidFill>
                          <a:effectLst/>
                          <a:latin typeface="Garamond" panose="02020404030301010803" pitchFamily="18" charset="0"/>
                          <a:ea typeface="+mn-ea"/>
                          <a:cs typeface="+mn-cs"/>
                        </a:rPr>
                        <a:t>Conte allégorique dans lequel la narratrice utilise l’image poétique du rossignol pour évoquer son désir d’émancipation et sa recherche d’une voix poétique</a:t>
                      </a:r>
                      <a:endParaRPr lang="fr-FR" dirty="0">
                        <a:latin typeface="Garamond" panose="02020404030301010803" pitchFamily="18" charset="0"/>
                      </a:endParaRPr>
                    </a:p>
                  </a:txBody>
                  <a:tcPr/>
                </a:tc>
                <a:tc>
                  <a:txBody>
                    <a:bodyPr/>
                    <a:lstStyle/>
                    <a:p>
                      <a:endParaRPr lang="fr-FR" dirty="0">
                        <a:latin typeface="Garamond" panose="02020404030301010803" pitchFamily="18" charset="0"/>
                      </a:endParaRPr>
                    </a:p>
                  </a:txBody>
                  <a:tcPr/>
                </a:tc>
              </a:tr>
              <a:tr h="370840">
                <a:tc>
                  <a:txBody>
                    <a:bodyPr/>
                    <a:lstStyle/>
                    <a:p>
                      <a:r>
                        <a:rPr lang="fr-FR" sz="1800" kern="1200" dirty="0" smtClean="0">
                          <a:solidFill>
                            <a:schemeClr val="dk1"/>
                          </a:solidFill>
                          <a:effectLst/>
                          <a:latin typeface="Garamond" panose="02020404030301010803" pitchFamily="18" charset="0"/>
                          <a:ea typeface="+mn-ea"/>
                          <a:cs typeface="+mn-cs"/>
                        </a:rPr>
                        <a:t>Toby-Chien et Kiki-la-Doucette ont à nouveau la parole. Ils évoquent la scène et les spectacles</a:t>
                      </a:r>
                      <a:endParaRPr lang="fr-FR" dirty="0">
                        <a:latin typeface="Garamond" panose="02020404030301010803" pitchFamily="18" charset="0"/>
                      </a:endParaRPr>
                    </a:p>
                  </a:txBody>
                  <a:tcPr/>
                </a:tc>
                <a:tc>
                  <a:txBody>
                    <a:bodyPr/>
                    <a:lstStyle/>
                    <a:p>
                      <a:endParaRPr lang="fr-FR" dirty="0">
                        <a:latin typeface="Garamond" panose="02020404030301010803" pitchFamily="18" charset="0"/>
                      </a:endParaRPr>
                    </a:p>
                  </a:txBody>
                  <a:tcPr/>
                </a:tc>
              </a:tr>
              <a:tr h="370840">
                <a:tc>
                  <a:txBody>
                    <a:bodyPr/>
                    <a:lstStyle/>
                    <a:p>
                      <a:r>
                        <a:rPr lang="fr-FR" dirty="0" smtClean="0">
                          <a:latin typeface="Garamond" panose="02020404030301010803" pitchFamily="18" charset="0"/>
                        </a:rPr>
                        <a:t>La narratrice fait parler et penser les animaux et notamment une chatte tiraillée entre sa maternité et son désir pour un gros matou</a:t>
                      </a:r>
                      <a:endParaRPr lang="fr-FR" dirty="0">
                        <a:latin typeface="Garamond" panose="02020404030301010803" pitchFamily="18" charset="0"/>
                      </a:endParaRPr>
                    </a:p>
                  </a:txBody>
                  <a:tcPr/>
                </a:tc>
                <a:tc>
                  <a:txBody>
                    <a:bodyPr/>
                    <a:lstStyle/>
                    <a:p>
                      <a:endParaRPr lang="fr-FR" dirty="0">
                        <a:latin typeface="Garamond" panose="02020404030301010803" pitchFamily="18" charset="0"/>
                      </a:endParaRPr>
                    </a:p>
                  </a:txBody>
                  <a:tcPr/>
                </a:tc>
              </a:tr>
              <a:tr h="370840">
                <a:tc>
                  <a:txBody>
                    <a:bodyPr/>
                    <a:lstStyle/>
                    <a:p>
                      <a:r>
                        <a:rPr lang="fr-FR" sz="1800" kern="1200" dirty="0" smtClean="0">
                          <a:solidFill>
                            <a:schemeClr val="dk1"/>
                          </a:solidFill>
                          <a:effectLst/>
                          <a:latin typeface="Garamond" panose="02020404030301010803" pitchFamily="18" charset="0"/>
                          <a:ea typeface="+mn-ea"/>
                          <a:cs typeface="+mn-cs"/>
                        </a:rPr>
                        <a:t>Grâce au pouvoir incantatoire de l’écriture, la narratrice invite son interlocutrice à partager ses souvenirs d’enfance</a:t>
                      </a:r>
                      <a:endParaRPr lang="fr-FR" dirty="0">
                        <a:latin typeface="Garamond" panose="02020404030301010803" pitchFamily="18" charset="0"/>
                      </a:endParaRPr>
                    </a:p>
                  </a:txBody>
                  <a:tcPr/>
                </a:tc>
                <a:tc>
                  <a:txBody>
                    <a:bodyPr/>
                    <a:lstStyle/>
                    <a:p>
                      <a:endParaRPr lang="fr-FR" dirty="0">
                        <a:latin typeface="Garamond" panose="02020404030301010803" pitchFamily="18" charset="0"/>
                      </a:endParaRPr>
                    </a:p>
                  </a:txBody>
                  <a:tcPr/>
                </a:tc>
              </a:tr>
              <a:tr h="370840">
                <a:tc>
                  <a:txBody>
                    <a:bodyPr/>
                    <a:lstStyle/>
                    <a:p>
                      <a:r>
                        <a:rPr lang="fr-FR" dirty="0" smtClean="0">
                          <a:latin typeface="Garamond" panose="02020404030301010803" pitchFamily="18" charset="0"/>
                        </a:rPr>
                        <a:t>Dans un texte</a:t>
                      </a:r>
                      <a:r>
                        <a:rPr lang="fr-FR" baseline="0" dirty="0" smtClean="0">
                          <a:latin typeface="Garamond" panose="02020404030301010803" pitchFamily="18" charset="0"/>
                        </a:rPr>
                        <a:t> journalistique, la narratrice invite son interlocutrice à partager les souvenirs du pays de son enfance</a:t>
                      </a:r>
                      <a:endParaRPr lang="fr-FR" dirty="0">
                        <a:latin typeface="Garamond" panose="02020404030301010803" pitchFamily="18" charset="0"/>
                      </a:endParaRPr>
                    </a:p>
                  </a:txBody>
                  <a:tcPr/>
                </a:tc>
                <a:tc>
                  <a:txBody>
                    <a:bodyPr/>
                    <a:lstStyle/>
                    <a:p>
                      <a:endParaRPr lang="fr-FR" dirty="0">
                        <a:latin typeface="Garamond" panose="02020404030301010803" pitchFamily="18" charset="0"/>
                      </a:endParaRPr>
                    </a:p>
                  </a:txBody>
                  <a:tcPr/>
                </a:tc>
              </a:tr>
              <a:tr h="370840">
                <a:tc>
                  <a:txBody>
                    <a:bodyPr/>
                    <a:lstStyle/>
                    <a:p>
                      <a:r>
                        <a:rPr lang="fr-FR" dirty="0" smtClean="0">
                          <a:latin typeface="Garamond" panose="02020404030301010803" pitchFamily="18" charset="0"/>
                        </a:rPr>
                        <a:t>Lors d’un jour de l’An</a:t>
                      </a:r>
                      <a:r>
                        <a:rPr lang="fr-FR" baseline="0" dirty="0" smtClean="0">
                          <a:latin typeface="Garamond" panose="02020404030301010803" pitchFamily="18" charset="0"/>
                        </a:rPr>
                        <a:t> à Paris, la narratrice rêve à son passé et aux fêtes de fin d’année de son enfance</a:t>
                      </a:r>
                      <a:endParaRPr lang="fr-FR" dirty="0">
                        <a:latin typeface="Garamond" panose="02020404030301010803" pitchFamily="18" charset="0"/>
                      </a:endParaRPr>
                    </a:p>
                  </a:txBody>
                  <a:tcPr/>
                </a:tc>
                <a:tc>
                  <a:txBody>
                    <a:bodyPr/>
                    <a:lstStyle/>
                    <a:p>
                      <a:endParaRPr lang="fr-FR" dirty="0">
                        <a:latin typeface="Garamond" panose="02020404030301010803" pitchFamily="18" charset="0"/>
                      </a:endParaRPr>
                    </a:p>
                  </a:txBody>
                  <a:tcPr/>
                </a:tc>
              </a:tr>
            </a:tbl>
          </a:graphicData>
        </a:graphic>
      </p:graphicFrame>
    </p:spTree>
    <p:extLst>
      <p:ext uri="{BB962C8B-B14F-4D97-AF65-F5344CB8AC3E}">
        <p14:creationId xmlns:p14="http://schemas.microsoft.com/office/powerpoint/2010/main" val="1259666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PlaceHolder 1"/>
          <p:cNvSpPr>
            <a:spLocks noGrp="1"/>
          </p:cNvSpPr>
          <p:nvPr>
            <p:ph type="title"/>
          </p:nvPr>
        </p:nvSpPr>
        <p:spPr>
          <a:xfrm>
            <a:off x="1295280" y="982080"/>
            <a:ext cx="9600840" cy="824760"/>
          </a:xfrm>
          <a:prstGeom prst="rect">
            <a:avLst/>
          </a:prstGeom>
          <a:noFill/>
          <a:ln w="0">
            <a:noFill/>
          </a:ln>
        </p:spPr>
        <p:txBody>
          <a:bodyPr anchor="ctr">
            <a:noAutofit/>
          </a:bodyPr>
          <a:lstStyle/>
          <a:p>
            <a:pPr algn="ctr">
              <a:lnSpc>
                <a:spcPct val="100000"/>
              </a:lnSpc>
              <a:buNone/>
            </a:pPr>
            <a:r>
              <a:rPr lang="fr-FR" sz="4000" b="0" strike="noStrike" spc="-1">
                <a:solidFill>
                  <a:srgbClr val="262626"/>
                </a:solidFill>
                <a:latin typeface="Garamond"/>
              </a:rPr>
              <a:t>IV. </a:t>
            </a:r>
            <a:r>
              <a:rPr lang="fr-FR" sz="4000" b="0" i="1" strike="noStrike" spc="-1">
                <a:solidFill>
                  <a:srgbClr val="262626"/>
                </a:solidFill>
                <a:latin typeface="Garamond"/>
              </a:rPr>
              <a:t>Sido </a:t>
            </a:r>
            <a:r>
              <a:rPr lang="fr-FR" sz="4000" b="0" strike="noStrike" spc="-1">
                <a:solidFill>
                  <a:srgbClr val="262626"/>
                </a:solidFill>
                <a:latin typeface="Garamond"/>
              </a:rPr>
              <a:t>/ </a:t>
            </a:r>
            <a:r>
              <a:rPr lang="fr-FR" sz="4000" b="0" i="1" strike="noStrike" spc="-1">
                <a:solidFill>
                  <a:srgbClr val="262626"/>
                </a:solidFill>
                <a:latin typeface="Garamond"/>
              </a:rPr>
              <a:t>Les Vrilles de la vigne</a:t>
            </a:r>
            <a:endParaRPr lang="en-US" sz="4000" b="0" strike="noStrike" spc="-1">
              <a:solidFill>
                <a:srgbClr val="000000"/>
              </a:solidFill>
              <a:latin typeface="Garamond"/>
            </a:endParaRPr>
          </a:p>
        </p:txBody>
      </p:sp>
      <p:pic>
        <p:nvPicPr>
          <p:cNvPr id="513" name="Espace réservé pour une image  7"/>
          <p:cNvPicPr/>
          <p:nvPr/>
        </p:nvPicPr>
        <p:blipFill>
          <a:blip r:embed="rId2"/>
          <a:srcRect t="4440" b="4440"/>
          <a:stretch/>
        </p:blipFill>
        <p:spPr>
          <a:xfrm>
            <a:off x="1011240" y="2463840"/>
            <a:ext cx="2226600" cy="3345120"/>
          </a:xfrm>
          <a:prstGeom prst="rect">
            <a:avLst/>
          </a:prstGeom>
          <a:ln w="0">
            <a:noFill/>
          </a:ln>
        </p:spPr>
      </p:pic>
      <p:pic>
        <p:nvPicPr>
          <p:cNvPr id="514" name="Espace réservé pour une image  3"/>
          <p:cNvPicPr/>
          <p:nvPr/>
        </p:nvPicPr>
        <p:blipFill>
          <a:blip r:embed="rId3"/>
          <a:srcRect l="-81393" t="-197391" r="-81393" b="-197391"/>
          <a:stretch/>
        </p:blipFill>
        <p:spPr>
          <a:xfrm>
            <a:off x="6195600" y="2463840"/>
            <a:ext cx="2226600" cy="3345120"/>
          </a:xfrm>
          <a:prstGeom prst="rect">
            <a:avLst/>
          </a:prstGeom>
          <a:ln w="0">
            <a:noFill/>
          </a:ln>
        </p:spPr>
      </p:pic>
      <p:sp>
        <p:nvSpPr>
          <p:cNvPr id="515" name="PlaceHolder 2"/>
          <p:cNvSpPr>
            <a:spLocks noGrp="1"/>
          </p:cNvSpPr>
          <p:nvPr>
            <p:ph/>
          </p:nvPr>
        </p:nvSpPr>
        <p:spPr>
          <a:xfrm>
            <a:off x="3337920" y="2463840"/>
            <a:ext cx="2663640" cy="3344400"/>
          </a:xfrm>
          <a:prstGeom prst="rect">
            <a:avLst/>
          </a:prstGeom>
          <a:noFill/>
          <a:ln w="0">
            <a:noFill/>
          </a:ln>
        </p:spPr>
        <p:txBody>
          <a:bodyPr anchor="t">
            <a:normAutofit lnSpcReduction="10000"/>
          </a:bodyPr>
          <a:lstStyle/>
          <a:p>
            <a:pPr algn="just">
              <a:lnSpc>
                <a:spcPct val="100000"/>
              </a:lnSpc>
              <a:spcBef>
                <a:spcPts val="320"/>
              </a:spcBef>
              <a:spcAft>
                <a:spcPts val="601"/>
              </a:spcAft>
              <a:buNone/>
              <a:tabLst>
                <a:tab pos="0" algn="l"/>
              </a:tabLst>
            </a:pPr>
            <a:r>
              <a:rPr lang="fr-FR" sz="1600" b="0" strike="noStrike" spc="-1">
                <a:solidFill>
                  <a:srgbClr val="262626"/>
                </a:solidFill>
                <a:latin typeface="Garamond"/>
              </a:rPr>
              <a:t>« Violettes à courte tige, violettes blanches et violettes bleues, et violettes de coucou anémiques et larges, qui haussent sur de longues tiges leurs pâles corolles inodores… Violettes de février, fleuries sous la neige, déchiquetées, roussies de gel, laideronnes, pauvresses parfumées… Ô violettes de mon enfance ! » (« Le Dernier Feu », </a:t>
            </a:r>
            <a:r>
              <a:rPr lang="fr-FR" sz="1600" b="0" i="1" strike="noStrike" spc="-1">
                <a:solidFill>
                  <a:srgbClr val="262626"/>
                </a:solidFill>
                <a:latin typeface="Garamond"/>
              </a:rPr>
              <a:t>Les Vrilles de la vigne</a:t>
            </a:r>
            <a:r>
              <a:rPr lang="fr-FR" sz="1600" b="0" strike="noStrike" spc="-1">
                <a:solidFill>
                  <a:srgbClr val="262626"/>
                </a:solidFill>
                <a:latin typeface="Garamond"/>
              </a:rPr>
              <a:t>)</a:t>
            </a:r>
            <a:endParaRPr lang="en-US" sz="1600" b="0" strike="noStrike" spc="-1">
              <a:solidFill>
                <a:srgbClr val="262626"/>
              </a:solidFill>
              <a:latin typeface="Garamond"/>
            </a:endParaRPr>
          </a:p>
          <a:p>
            <a:pPr>
              <a:lnSpc>
                <a:spcPct val="100000"/>
              </a:lnSpc>
              <a:spcBef>
                <a:spcPts val="320"/>
              </a:spcBef>
              <a:spcAft>
                <a:spcPts val="601"/>
              </a:spcAft>
              <a:buNone/>
              <a:tabLst>
                <a:tab pos="0" algn="l"/>
              </a:tabLst>
            </a:pPr>
            <a:endParaRPr lang="en-US" sz="1600" b="0" strike="noStrike" spc="-1">
              <a:solidFill>
                <a:srgbClr val="262626"/>
              </a:solidFill>
              <a:latin typeface="Garamond"/>
            </a:endParaRPr>
          </a:p>
        </p:txBody>
      </p:sp>
      <p:sp>
        <p:nvSpPr>
          <p:cNvPr id="516" name="PlaceHolder 3"/>
          <p:cNvSpPr>
            <a:spLocks noGrp="1"/>
          </p:cNvSpPr>
          <p:nvPr>
            <p:ph/>
          </p:nvPr>
        </p:nvSpPr>
        <p:spPr>
          <a:xfrm>
            <a:off x="8522280" y="2463840"/>
            <a:ext cx="2663640" cy="3344400"/>
          </a:xfrm>
          <a:prstGeom prst="rect">
            <a:avLst/>
          </a:prstGeom>
          <a:noFill/>
          <a:ln w="0">
            <a:noFill/>
          </a:ln>
        </p:spPr>
        <p:txBody>
          <a:bodyPr anchor="t">
            <a:noAutofit/>
          </a:bodyPr>
          <a:lstStyle/>
          <a:p>
            <a:endParaRPr lang="en-US" sz="2400" b="0" strike="noStrike" spc="-1">
              <a:solidFill>
                <a:srgbClr val="262626"/>
              </a:solidFill>
              <a:latin typeface="Garamond"/>
            </a:endParaRPr>
          </a:p>
        </p:txBody>
      </p:sp>
      <p:sp>
        <p:nvSpPr>
          <p:cNvPr id="517" name="Espace réservé du contenu 2"/>
          <p:cNvSpPr/>
          <p:nvPr/>
        </p:nvSpPr>
        <p:spPr>
          <a:xfrm>
            <a:off x="609480" y="1653840"/>
            <a:ext cx="10961640" cy="47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spcBef>
                <a:spcPts val="360"/>
              </a:spcBef>
              <a:spcAft>
                <a:spcPts val="601"/>
              </a:spcAft>
              <a:buNone/>
              <a:tabLst>
                <a:tab pos="0" algn="l"/>
              </a:tabLst>
            </a:pPr>
            <a:r>
              <a:rPr lang="fr-FR" sz="1800" b="0" i="1" strike="noStrike" spc="-1">
                <a:solidFill>
                  <a:srgbClr val="262626"/>
                </a:solidFill>
                <a:latin typeface="Garamond"/>
              </a:rPr>
              <a:t>Constituez un herbier : choisissez au moins 5 plantes (arbre / fleur / fruit) nommées dans les deux œuvres </a:t>
            </a:r>
            <a:r>
              <a:rPr sz="1800"/>
              <a:t/>
            </a:r>
            <a:br>
              <a:rPr sz="1800"/>
            </a:br>
            <a:r>
              <a:rPr lang="fr-FR" sz="1800" b="0" i="1" strike="noStrike" spc="-1">
                <a:solidFill>
                  <a:srgbClr val="262626"/>
                </a:solidFill>
                <a:latin typeface="Garamond"/>
              </a:rPr>
              <a:t>et prenez-les en photo OU dessinez-les OU cherchez une planche botanique ancienne</a:t>
            </a:r>
            <a:endParaRPr lang="fr-F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8" name="Espace réservé pour une image  1"/>
          <p:cNvPicPr/>
          <p:nvPr/>
        </p:nvPicPr>
        <p:blipFill>
          <a:blip r:embed="rId2"/>
          <a:srcRect l="-81393" t="-197391" r="-81393" b="-197391"/>
          <a:stretch/>
        </p:blipFill>
        <p:spPr>
          <a:xfrm>
            <a:off x="1011240" y="1807560"/>
            <a:ext cx="2226600" cy="3345120"/>
          </a:xfrm>
          <a:prstGeom prst="rect">
            <a:avLst/>
          </a:prstGeom>
          <a:ln w="0">
            <a:noFill/>
          </a:ln>
        </p:spPr>
      </p:pic>
      <p:pic>
        <p:nvPicPr>
          <p:cNvPr id="519" name="Espace réservé pour une image  2"/>
          <p:cNvPicPr/>
          <p:nvPr/>
        </p:nvPicPr>
        <p:blipFill>
          <a:blip r:embed="rId2"/>
          <a:srcRect l="-81393" t="-197391" r="-81393" b="-197391"/>
          <a:stretch/>
        </p:blipFill>
        <p:spPr>
          <a:xfrm>
            <a:off x="6195600" y="1807560"/>
            <a:ext cx="2226600" cy="3345120"/>
          </a:xfrm>
          <a:prstGeom prst="rect">
            <a:avLst/>
          </a:prstGeom>
          <a:ln w="0">
            <a:noFill/>
          </a:ln>
        </p:spPr>
      </p:pic>
      <p:sp>
        <p:nvSpPr>
          <p:cNvPr id="520" name="PlaceHolder 1"/>
          <p:cNvSpPr>
            <a:spLocks noGrp="1"/>
          </p:cNvSpPr>
          <p:nvPr>
            <p:ph/>
          </p:nvPr>
        </p:nvSpPr>
        <p:spPr>
          <a:xfrm>
            <a:off x="3337920" y="1807560"/>
            <a:ext cx="2663640" cy="3344400"/>
          </a:xfrm>
          <a:prstGeom prst="rect">
            <a:avLst/>
          </a:prstGeom>
          <a:noFill/>
          <a:ln w="0">
            <a:noFill/>
          </a:ln>
        </p:spPr>
        <p:txBody>
          <a:bodyPr anchor="t">
            <a:noAutofit/>
          </a:bodyPr>
          <a:lstStyle/>
          <a:p>
            <a:endParaRPr lang="en-US" sz="2400" b="0" strike="noStrike" spc="-1">
              <a:solidFill>
                <a:srgbClr val="262626"/>
              </a:solidFill>
              <a:latin typeface="Garamond"/>
            </a:endParaRPr>
          </a:p>
        </p:txBody>
      </p:sp>
      <p:sp>
        <p:nvSpPr>
          <p:cNvPr id="521" name="PlaceHolder 2"/>
          <p:cNvSpPr>
            <a:spLocks noGrp="1"/>
          </p:cNvSpPr>
          <p:nvPr>
            <p:ph/>
          </p:nvPr>
        </p:nvSpPr>
        <p:spPr>
          <a:xfrm>
            <a:off x="8522280" y="1807560"/>
            <a:ext cx="2663640" cy="3344400"/>
          </a:xfrm>
          <a:prstGeom prst="rect">
            <a:avLst/>
          </a:prstGeom>
          <a:noFill/>
          <a:ln w="0">
            <a:noFill/>
          </a:ln>
        </p:spPr>
        <p:txBody>
          <a:bodyPr anchor="t">
            <a:noAutofit/>
          </a:bodyPr>
          <a:lstStyle/>
          <a:p>
            <a:endParaRPr lang="en-US" sz="2400" b="0" strike="noStrike" spc="-1">
              <a:solidFill>
                <a:srgbClr val="262626"/>
              </a:solidFill>
              <a:latin typeface="Garamon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 name="Espace réservé pour une image  1"/>
          <p:cNvPicPr/>
          <p:nvPr/>
        </p:nvPicPr>
        <p:blipFill>
          <a:blip r:embed="rId2"/>
          <a:srcRect l="-81393" t="-197391" r="-81393" b="-197391"/>
          <a:stretch/>
        </p:blipFill>
        <p:spPr>
          <a:xfrm>
            <a:off x="1011240" y="1807560"/>
            <a:ext cx="2226600" cy="3345120"/>
          </a:xfrm>
          <a:prstGeom prst="rect">
            <a:avLst/>
          </a:prstGeom>
          <a:ln w="0">
            <a:noFill/>
          </a:ln>
        </p:spPr>
      </p:pic>
      <p:pic>
        <p:nvPicPr>
          <p:cNvPr id="523" name="Espace réservé pour une image  2"/>
          <p:cNvPicPr/>
          <p:nvPr/>
        </p:nvPicPr>
        <p:blipFill>
          <a:blip r:embed="rId2"/>
          <a:srcRect l="-81393" t="-197391" r="-81393" b="-197391"/>
          <a:stretch/>
        </p:blipFill>
        <p:spPr>
          <a:xfrm>
            <a:off x="6195600" y="1807560"/>
            <a:ext cx="2226600" cy="3345120"/>
          </a:xfrm>
          <a:prstGeom prst="rect">
            <a:avLst/>
          </a:prstGeom>
          <a:ln w="0">
            <a:noFill/>
          </a:ln>
        </p:spPr>
      </p:pic>
      <p:sp>
        <p:nvSpPr>
          <p:cNvPr id="524" name="PlaceHolder 1"/>
          <p:cNvSpPr>
            <a:spLocks noGrp="1"/>
          </p:cNvSpPr>
          <p:nvPr>
            <p:ph/>
          </p:nvPr>
        </p:nvSpPr>
        <p:spPr>
          <a:xfrm>
            <a:off x="3337920" y="1807560"/>
            <a:ext cx="2663640" cy="3344400"/>
          </a:xfrm>
          <a:prstGeom prst="rect">
            <a:avLst/>
          </a:prstGeom>
          <a:noFill/>
          <a:ln w="0">
            <a:noFill/>
          </a:ln>
        </p:spPr>
        <p:txBody>
          <a:bodyPr anchor="t">
            <a:noAutofit/>
          </a:bodyPr>
          <a:lstStyle/>
          <a:p>
            <a:endParaRPr lang="en-US" sz="2400" b="0" strike="noStrike" spc="-1">
              <a:solidFill>
                <a:srgbClr val="262626"/>
              </a:solidFill>
              <a:latin typeface="Garamond"/>
            </a:endParaRPr>
          </a:p>
        </p:txBody>
      </p:sp>
      <p:sp>
        <p:nvSpPr>
          <p:cNvPr id="525" name="PlaceHolder 2"/>
          <p:cNvSpPr>
            <a:spLocks noGrp="1"/>
          </p:cNvSpPr>
          <p:nvPr>
            <p:ph/>
          </p:nvPr>
        </p:nvSpPr>
        <p:spPr>
          <a:xfrm>
            <a:off x="8522280" y="1807560"/>
            <a:ext cx="2663640" cy="3344400"/>
          </a:xfrm>
          <a:prstGeom prst="rect">
            <a:avLst/>
          </a:prstGeom>
          <a:noFill/>
          <a:ln w="0">
            <a:noFill/>
          </a:ln>
        </p:spPr>
        <p:txBody>
          <a:bodyPr anchor="t">
            <a:noAutofit/>
          </a:bodyPr>
          <a:lstStyle/>
          <a:p>
            <a:endParaRPr lang="en-US" sz="2400" b="0" strike="noStrike" spc="-1">
              <a:solidFill>
                <a:srgbClr val="262626"/>
              </a:solidFill>
              <a:latin typeface="Garamon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PlaceHolder 1"/>
          <p:cNvSpPr>
            <a:spLocks noGrp="1"/>
          </p:cNvSpPr>
          <p:nvPr>
            <p:ph type="title"/>
          </p:nvPr>
        </p:nvSpPr>
        <p:spPr>
          <a:xfrm>
            <a:off x="1295280" y="738240"/>
            <a:ext cx="9600840" cy="588240"/>
          </a:xfrm>
          <a:prstGeom prst="rect">
            <a:avLst/>
          </a:prstGeom>
          <a:noFill/>
          <a:ln w="0">
            <a:noFill/>
          </a:ln>
        </p:spPr>
        <p:txBody>
          <a:bodyPr anchor="ctr">
            <a:noAutofit/>
          </a:bodyPr>
          <a:lstStyle/>
          <a:p>
            <a:pPr algn="ctr">
              <a:lnSpc>
                <a:spcPct val="100000"/>
              </a:lnSpc>
              <a:buNone/>
            </a:pPr>
            <a:r>
              <a:rPr lang="fr-FR" sz="3600" b="0" strike="noStrike" spc="-1" dirty="0">
                <a:solidFill>
                  <a:srgbClr val="262626"/>
                </a:solidFill>
                <a:latin typeface="Garamond" panose="02020404030301010803" pitchFamily="18" charset="0"/>
              </a:rPr>
              <a:t>IV. </a:t>
            </a:r>
            <a:r>
              <a:rPr lang="fr-FR" sz="3600" b="0" i="1" strike="noStrike" spc="-1" dirty="0">
                <a:solidFill>
                  <a:srgbClr val="262626"/>
                </a:solidFill>
                <a:latin typeface="Garamond" panose="02020404030301010803" pitchFamily="18" charset="0"/>
              </a:rPr>
              <a:t>Sido</a:t>
            </a:r>
            <a:r>
              <a:rPr lang="fr-FR" sz="3600" b="0" strike="noStrike" spc="-1" dirty="0">
                <a:solidFill>
                  <a:srgbClr val="262626"/>
                </a:solidFill>
                <a:latin typeface="Garamond" panose="02020404030301010803" pitchFamily="18" charset="0"/>
              </a:rPr>
              <a:t> / </a:t>
            </a:r>
            <a:r>
              <a:rPr lang="fr-FR" sz="3600" b="0" i="1" strike="noStrike" spc="-1" dirty="0">
                <a:solidFill>
                  <a:srgbClr val="262626"/>
                </a:solidFill>
                <a:latin typeface="Garamond" panose="02020404030301010803" pitchFamily="18" charset="0"/>
              </a:rPr>
              <a:t>Les Vrilles de la </a:t>
            </a:r>
            <a:r>
              <a:rPr lang="fr-FR" sz="3600" b="0" i="1" strike="noStrike" spc="-1" dirty="0" smtClean="0">
                <a:solidFill>
                  <a:srgbClr val="262626"/>
                </a:solidFill>
                <a:latin typeface="Garamond" panose="02020404030301010803" pitchFamily="18" charset="0"/>
              </a:rPr>
              <a:t>vigne – Réflexion personnelle</a:t>
            </a:r>
            <a:endParaRPr lang="en-US" sz="3600" b="0" strike="noStrike" spc="-1" dirty="0">
              <a:solidFill>
                <a:srgbClr val="000000"/>
              </a:solidFill>
              <a:latin typeface="Garamond" panose="02020404030301010803" pitchFamily="18" charset="0"/>
            </a:endParaRPr>
          </a:p>
        </p:txBody>
      </p:sp>
      <p:sp>
        <p:nvSpPr>
          <p:cNvPr id="527" name="PlaceHolder 2"/>
          <p:cNvSpPr>
            <a:spLocks noGrp="1"/>
          </p:cNvSpPr>
          <p:nvPr>
            <p:ph/>
          </p:nvPr>
        </p:nvSpPr>
        <p:spPr>
          <a:xfrm>
            <a:off x="1295280" y="2525400"/>
            <a:ext cx="9600840" cy="3350160"/>
          </a:xfrm>
          <a:prstGeom prst="rect">
            <a:avLst/>
          </a:prstGeom>
          <a:noFill/>
          <a:ln w="0">
            <a:noFill/>
          </a:ln>
        </p:spPr>
        <p:txBody>
          <a:bodyPr anchor="t">
            <a:normAutofit/>
          </a:bodyPr>
          <a:lstStyle/>
          <a:p>
            <a:endParaRPr lang="en-US" sz="2400" b="0" strike="noStrike" spc="-1">
              <a:solidFill>
                <a:srgbClr val="262626"/>
              </a:solidFill>
              <a:latin typeface="Garamond" panose="02020404030301010803" pitchFamily="18" charset="0"/>
            </a:endParaRPr>
          </a:p>
        </p:txBody>
      </p:sp>
      <p:sp>
        <p:nvSpPr>
          <p:cNvPr id="528" name="Espace réservé du contenu 2"/>
          <p:cNvSpPr/>
          <p:nvPr/>
        </p:nvSpPr>
        <p:spPr>
          <a:xfrm>
            <a:off x="620640" y="1422600"/>
            <a:ext cx="10961640" cy="47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spcBef>
                <a:spcPts val="360"/>
              </a:spcBef>
              <a:spcAft>
                <a:spcPts val="601"/>
              </a:spcAft>
              <a:buNone/>
              <a:tabLst>
                <a:tab pos="0" algn="l"/>
              </a:tabLst>
            </a:pPr>
            <a:r>
              <a:rPr lang="fr-FR" sz="1800" b="0" i="1" strike="noStrike" spc="-1" dirty="0" smtClean="0">
                <a:solidFill>
                  <a:srgbClr val="262626"/>
                </a:solidFill>
                <a:latin typeface="Garamond" panose="02020404030301010803" pitchFamily="18" charset="0"/>
              </a:rPr>
              <a:t>Développez chaque réponse en plusieurs lignes, en vous appuyant sur des exemples précis pris dans l’œuvre.</a:t>
            </a:r>
            <a:endParaRPr lang="fr-FR" sz="1800" b="0" strike="noStrike" spc="-1" dirty="0">
              <a:latin typeface="Garamond" panose="02020404030301010803" pitchFamily="18" charset="0"/>
            </a:endParaRPr>
          </a:p>
        </p:txBody>
      </p:sp>
      <p:sp>
        <p:nvSpPr>
          <p:cNvPr id="5" name="Espace réservé du contenu 2"/>
          <p:cNvSpPr txBox="1">
            <a:spLocks/>
          </p:cNvSpPr>
          <p:nvPr/>
        </p:nvSpPr>
        <p:spPr>
          <a:xfrm>
            <a:off x="615042" y="2045304"/>
            <a:ext cx="10961913" cy="48018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fr-FR" sz="1800" dirty="0" smtClean="0">
                <a:latin typeface="Garamond" panose="02020404030301010803" pitchFamily="18" charset="0"/>
              </a:rPr>
              <a:t>Quel personnage vous a le plus intéressé et pourquoi ? Vous êtes-vous </a:t>
            </a:r>
            <a:r>
              <a:rPr lang="fr-FR" sz="1800" dirty="0" err="1" smtClean="0">
                <a:latin typeface="Garamond" panose="02020404030301010803" pitchFamily="18" charset="0"/>
              </a:rPr>
              <a:t>identifié.e</a:t>
            </a:r>
            <a:r>
              <a:rPr lang="fr-FR" sz="1800" dirty="0" smtClean="0">
                <a:latin typeface="Garamond" panose="02020404030301010803" pitchFamily="18" charset="0"/>
              </a:rPr>
              <a:t> à quelqu'un dans l’œuvre ?</a:t>
            </a:r>
            <a:endParaRPr lang="fr-FR" sz="1800" dirty="0">
              <a:latin typeface="Garamond" panose="02020404030301010803"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652363" y="813663"/>
            <a:ext cx="10961913" cy="48018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fr-FR" sz="1800" dirty="0" smtClean="0">
                <a:latin typeface="Garamond" panose="02020404030301010803" pitchFamily="18" charset="0"/>
              </a:rPr>
              <a:t>Quel passage du roman Sido ou d’une nouvelle des Vrilles de la vigne a retenu votre attention parce qu’il était émouvant, étonnant ou drôle ?</a:t>
            </a:r>
            <a:endParaRPr lang="fr-FR" sz="1800" dirty="0">
              <a:latin typeface="Garamond" panose="02020404030301010803" pitchFamily="18" charset="0"/>
            </a:endParaRPr>
          </a:p>
        </p:txBody>
      </p:sp>
      <p:sp>
        <p:nvSpPr>
          <p:cNvPr id="3" name="Espace réservé du contenu 2"/>
          <p:cNvSpPr txBox="1">
            <a:spLocks/>
          </p:cNvSpPr>
          <p:nvPr/>
        </p:nvSpPr>
        <p:spPr>
          <a:xfrm>
            <a:off x="652362" y="3821231"/>
            <a:ext cx="10961913" cy="48018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fr-FR" sz="1800" dirty="0" smtClean="0">
                <a:latin typeface="Garamond" panose="02020404030301010803" pitchFamily="18" charset="0"/>
              </a:rPr>
              <a:t>Quel autre titre pourriez-vous imaginer à la place de Sido ?</a:t>
            </a:r>
            <a:endParaRPr lang="fr-FR" sz="1800" dirty="0">
              <a:latin typeface="Garamond" panose="02020404030301010803" pitchFamily="18" charset="0"/>
            </a:endParaRPr>
          </a:p>
        </p:txBody>
      </p:sp>
    </p:spTree>
    <p:extLst>
      <p:ext uri="{BB962C8B-B14F-4D97-AF65-F5344CB8AC3E}">
        <p14:creationId xmlns:p14="http://schemas.microsoft.com/office/powerpoint/2010/main" val="1168919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652363" y="813663"/>
            <a:ext cx="10961913" cy="48018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fr-FR" sz="1800" dirty="0" smtClean="0">
                <a:latin typeface="Garamond" panose="02020404030301010803" pitchFamily="18" charset="0"/>
              </a:rPr>
              <a:t>Que raconteriez-vous comme souvenir heureux de votre enfance ? Serait-il lié à votre famille, à des amis, à la nature, à un lieu particulier ?</a:t>
            </a:r>
            <a:endParaRPr lang="fr-FR" sz="1800" dirty="0">
              <a:latin typeface="Garamond" panose="02020404030301010803" pitchFamily="18" charset="0"/>
            </a:endParaRPr>
          </a:p>
        </p:txBody>
      </p:sp>
      <p:sp>
        <p:nvSpPr>
          <p:cNvPr id="3" name="Espace réservé du contenu 2"/>
          <p:cNvSpPr txBox="1">
            <a:spLocks/>
          </p:cNvSpPr>
          <p:nvPr/>
        </p:nvSpPr>
        <p:spPr>
          <a:xfrm>
            <a:off x="652362" y="2608250"/>
            <a:ext cx="10961913" cy="48018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fr-FR" sz="1800" dirty="0" smtClean="0">
                <a:latin typeface="Garamond" panose="02020404030301010803" pitchFamily="18" charset="0"/>
              </a:rPr>
              <a:t>Racontez ce souvenir heureux en une dizaine de lignes au moins.</a:t>
            </a:r>
            <a:endParaRPr lang="fr-FR" sz="1800" dirty="0">
              <a:latin typeface="Garamond" panose="02020404030301010803" pitchFamily="18" charset="0"/>
            </a:endParaRPr>
          </a:p>
        </p:txBody>
      </p:sp>
    </p:spTree>
    <p:extLst>
      <p:ext uri="{BB962C8B-B14F-4D97-AF65-F5344CB8AC3E}">
        <p14:creationId xmlns:p14="http://schemas.microsoft.com/office/powerpoint/2010/main" val="1390033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PlaceHolder 1"/>
          <p:cNvSpPr>
            <a:spLocks noGrp="1"/>
          </p:cNvSpPr>
          <p:nvPr>
            <p:ph type="title"/>
          </p:nvPr>
        </p:nvSpPr>
        <p:spPr>
          <a:xfrm>
            <a:off x="1295280" y="982080"/>
            <a:ext cx="9600840" cy="588240"/>
          </a:xfrm>
          <a:prstGeom prst="rect">
            <a:avLst/>
          </a:prstGeom>
          <a:noFill/>
          <a:ln w="0">
            <a:noFill/>
          </a:ln>
        </p:spPr>
        <p:txBody>
          <a:bodyPr anchor="ctr">
            <a:normAutofit fontScale="90000"/>
          </a:bodyPr>
          <a:lstStyle/>
          <a:p>
            <a:pPr algn="ctr">
              <a:lnSpc>
                <a:spcPct val="100000"/>
              </a:lnSpc>
              <a:buNone/>
            </a:pPr>
            <a:r>
              <a:rPr lang="fr-FR" sz="4400" b="0" strike="noStrike" spc="-1">
                <a:solidFill>
                  <a:srgbClr val="262626"/>
                </a:solidFill>
                <a:latin typeface="Garamond"/>
              </a:rPr>
              <a:t>IV. </a:t>
            </a:r>
            <a:r>
              <a:rPr lang="fr-FR" sz="4400" b="0" i="1" strike="noStrike" spc="-1">
                <a:solidFill>
                  <a:srgbClr val="262626"/>
                </a:solidFill>
                <a:latin typeface="Garamond"/>
              </a:rPr>
              <a:t>Sido </a:t>
            </a:r>
            <a:r>
              <a:rPr lang="fr-FR" sz="4400" b="0" strike="noStrike" spc="-1">
                <a:solidFill>
                  <a:srgbClr val="262626"/>
                </a:solidFill>
                <a:latin typeface="Garamond"/>
              </a:rPr>
              <a:t>/ </a:t>
            </a:r>
            <a:r>
              <a:rPr lang="fr-FR" sz="4400" b="0" i="1" strike="noStrike" spc="-1">
                <a:solidFill>
                  <a:srgbClr val="262626"/>
                </a:solidFill>
                <a:latin typeface="Garamond"/>
              </a:rPr>
              <a:t>Les Vrilles de la vigne</a:t>
            </a:r>
            <a:endParaRPr lang="en-US" sz="4400" b="0" strike="noStrike" spc="-1">
              <a:solidFill>
                <a:srgbClr val="000000"/>
              </a:solidFill>
              <a:latin typeface="Garamond"/>
            </a:endParaRPr>
          </a:p>
        </p:txBody>
      </p:sp>
      <p:sp>
        <p:nvSpPr>
          <p:cNvPr id="531" name="Espace réservé du contenu 2"/>
          <p:cNvSpPr/>
          <p:nvPr/>
        </p:nvSpPr>
        <p:spPr>
          <a:xfrm>
            <a:off x="620640" y="1483560"/>
            <a:ext cx="10961640" cy="47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spcBef>
                <a:spcPts val="360"/>
              </a:spcBef>
              <a:spcAft>
                <a:spcPts val="601"/>
              </a:spcAft>
              <a:buNone/>
              <a:tabLst>
                <a:tab pos="0" algn="l"/>
              </a:tabLst>
            </a:pPr>
            <a:r>
              <a:rPr lang="fr-FR" sz="1800" b="0" i="1" strike="noStrike" spc="-1">
                <a:solidFill>
                  <a:srgbClr val="262626"/>
                </a:solidFill>
                <a:latin typeface="Garamond"/>
              </a:rPr>
              <a:t>Cherchez un tableau qui pourrait être choisi pour illustrer la couverture du livre et justifiez votre choix.</a:t>
            </a:r>
            <a:r>
              <a:rPr sz="1800"/>
              <a:t/>
            </a:r>
            <a:br>
              <a:rPr sz="1800"/>
            </a:br>
            <a:r>
              <a:rPr lang="fr-FR" sz="1800" b="0" i="1" strike="noStrike" spc="-1">
                <a:solidFill>
                  <a:srgbClr val="262626"/>
                </a:solidFill>
                <a:latin typeface="Garamond"/>
              </a:rPr>
              <a:t>Pensez à indiquer le nom du peintre, le titre du tableau et la date de création.</a:t>
            </a:r>
            <a:endParaRPr lang="fr-F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PlaceHolder 1"/>
          <p:cNvSpPr>
            <a:spLocks noGrp="1"/>
          </p:cNvSpPr>
          <p:nvPr>
            <p:ph type="title"/>
          </p:nvPr>
        </p:nvSpPr>
        <p:spPr>
          <a:xfrm>
            <a:off x="1295280" y="730620"/>
            <a:ext cx="9600840" cy="588240"/>
          </a:xfrm>
          <a:prstGeom prst="rect">
            <a:avLst/>
          </a:prstGeom>
          <a:noFill/>
          <a:ln w="0">
            <a:noFill/>
          </a:ln>
        </p:spPr>
        <p:txBody>
          <a:bodyPr anchor="ctr">
            <a:normAutofit fontScale="90000"/>
          </a:bodyPr>
          <a:lstStyle/>
          <a:p>
            <a:pPr algn="ctr">
              <a:lnSpc>
                <a:spcPct val="100000"/>
              </a:lnSpc>
              <a:buNone/>
            </a:pPr>
            <a:r>
              <a:rPr lang="fr-FR" sz="4400" b="0" strike="noStrike" spc="-1" dirty="0">
                <a:solidFill>
                  <a:srgbClr val="262626"/>
                </a:solidFill>
                <a:latin typeface="Garamond"/>
              </a:rPr>
              <a:t>I. L’autrice</a:t>
            </a:r>
            <a:endParaRPr lang="en-US" sz="4400" b="0" strike="noStrike" spc="-1" dirty="0">
              <a:solidFill>
                <a:srgbClr val="000000"/>
              </a:solidFill>
              <a:latin typeface="Garamond"/>
            </a:endParaRPr>
          </a:p>
        </p:txBody>
      </p:sp>
      <p:sp>
        <p:nvSpPr>
          <p:cNvPr id="381" name="PlaceHolder 2"/>
          <p:cNvSpPr>
            <a:spLocks noGrp="1"/>
          </p:cNvSpPr>
          <p:nvPr>
            <p:ph/>
          </p:nvPr>
        </p:nvSpPr>
        <p:spPr>
          <a:xfrm>
            <a:off x="614880" y="1276290"/>
            <a:ext cx="10961640" cy="479880"/>
          </a:xfrm>
          <a:prstGeom prst="rect">
            <a:avLst/>
          </a:prstGeom>
          <a:noFill/>
          <a:ln w="0">
            <a:noFill/>
          </a:ln>
        </p:spPr>
        <p:txBody>
          <a:bodyPr anchor="t">
            <a:normAutofit fontScale="85000" lnSpcReduction="20000"/>
          </a:bodyPr>
          <a:lstStyle/>
          <a:p>
            <a:pPr algn="ctr">
              <a:lnSpc>
                <a:spcPct val="100000"/>
              </a:lnSpc>
              <a:spcBef>
                <a:spcPts val="360"/>
              </a:spcBef>
              <a:spcAft>
                <a:spcPts val="601"/>
              </a:spcAft>
              <a:buNone/>
              <a:tabLst>
                <a:tab pos="0" algn="l"/>
              </a:tabLst>
            </a:pPr>
            <a:r>
              <a:rPr lang="fr-FR" sz="1800" i="1" dirty="0">
                <a:latin typeface="Garamond" panose="02020404030301010803" pitchFamily="18" charset="0"/>
              </a:rPr>
              <a:t>Faites des recherches, puis présentez rapidement la vie de l’autrice, en insistant sur les différents métiers qu’elle a exercés, sur la femme originale qu’elle était pour son époque, sur sa carrière littéraire </a:t>
            </a:r>
            <a:r>
              <a:rPr lang="fr-FR" sz="1800" b="0" i="1" strike="noStrike" spc="-1" dirty="0" smtClean="0">
                <a:solidFill>
                  <a:srgbClr val="262626"/>
                </a:solidFill>
                <a:latin typeface="Garamond"/>
              </a:rPr>
              <a:t>(</a:t>
            </a:r>
            <a:r>
              <a:rPr lang="fr-FR" sz="1800" b="0" i="1" strike="noStrike" spc="-1" dirty="0">
                <a:solidFill>
                  <a:srgbClr val="262626"/>
                </a:solidFill>
                <a:latin typeface="Garamond"/>
              </a:rPr>
              <a:t>pas de copier-coller !)</a:t>
            </a:r>
            <a:endParaRPr lang="en-US" sz="1800" b="0" strike="noStrike" spc="-1" dirty="0">
              <a:solidFill>
                <a:srgbClr val="262626"/>
              </a:solidFill>
              <a:latin typeface="Garamond"/>
            </a:endParaRPr>
          </a:p>
        </p:txBody>
      </p:sp>
      <p:sp>
        <p:nvSpPr>
          <p:cNvPr id="382" name="ZoneTexte 3"/>
          <p:cNvSpPr/>
          <p:nvPr/>
        </p:nvSpPr>
        <p:spPr>
          <a:xfrm>
            <a:off x="1055880" y="2001960"/>
            <a:ext cx="984024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0" strike="noStrike" spc="-1">
                <a:solidFill>
                  <a:srgbClr val="000000"/>
                </a:solidFill>
                <a:latin typeface="Garamond"/>
              </a:rPr>
              <a:t>Biographie : </a:t>
            </a:r>
            <a:endParaRPr lang="fr-F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PlaceHolder 1"/>
          <p:cNvSpPr>
            <a:spLocks noGrp="1"/>
          </p:cNvSpPr>
          <p:nvPr>
            <p:ph type="title"/>
          </p:nvPr>
        </p:nvSpPr>
        <p:spPr>
          <a:xfrm>
            <a:off x="1295280" y="982080"/>
            <a:ext cx="9600840" cy="588240"/>
          </a:xfrm>
          <a:prstGeom prst="rect">
            <a:avLst/>
          </a:prstGeom>
          <a:noFill/>
          <a:ln w="0">
            <a:noFill/>
          </a:ln>
        </p:spPr>
        <p:txBody>
          <a:bodyPr anchor="ctr">
            <a:normAutofit fontScale="90000"/>
          </a:bodyPr>
          <a:lstStyle/>
          <a:p>
            <a:pPr algn="ctr">
              <a:lnSpc>
                <a:spcPct val="100000"/>
              </a:lnSpc>
              <a:buNone/>
            </a:pPr>
            <a:r>
              <a:rPr lang="fr-FR" sz="4400" b="0" strike="noStrike" spc="-1">
                <a:solidFill>
                  <a:srgbClr val="262626"/>
                </a:solidFill>
                <a:latin typeface="Garamond"/>
              </a:rPr>
              <a:t>I. L’autrice</a:t>
            </a:r>
            <a:endParaRPr lang="en-US" sz="4400" b="0" strike="noStrike" spc="-1">
              <a:solidFill>
                <a:srgbClr val="000000"/>
              </a:solidFill>
              <a:latin typeface="Garamond"/>
            </a:endParaRPr>
          </a:p>
        </p:txBody>
      </p:sp>
      <p:sp>
        <p:nvSpPr>
          <p:cNvPr id="384" name="PlaceHolder 2"/>
          <p:cNvSpPr>
            <a:spLocks noGrp="1"/>
          </p:cNvSpPr>
          <p:nvPr>
            <p:ph/>
          </p:nvPr>
        </p:nvSpPr>
        <p:spPr>
          <a:xfrm>
            <a:off x="609480" y="1463040"/>
            <a:ext cx="10961640" cy="479880"/>
          </a:xfrm>
          <a:prstGeom prst="rect">
            <a:avLst/>
          </a:prstGeom>
          <a:noFill/>
          <a:ln w="0">
            <a:noFill/>
          </a:ln>
        </p:spPr>
        <p:txBody>
          <a:bodyPr anchor="t">
            <a:normAutofit/>
          </a:bodyPr>
          <a:lstStyle/>
          <a:p>
            <a:pPr algn="ctr">
              <a:lnSpc>
                <a:spcPct val="100000"/>
              </a:lnSpc>
              <a:spcBef>
                <a:spcPts val="360"/>
              </a:spcBef>
              <a:spcAft>
                <a:spcPts val="601"/>
              </a:spcAft>
              <a:buNone/>
              <a:tabLst>
                <a:tab pos="0" algn="l"/>
              </a:tabLst>
            </a:pPr>
            <a:r>
              <a:rPr lang="fr-FR" sz="1800" b="0" i="1" strike="noStrike" spc="-1">
                <a:solidFill>
                  <a:srgbClr val="262626"/>
                </a:solidFill>
                <a:latin typeface="Garamond"/>
              </a:rPr>
              <a:t>Ecoutez </a:t>
            </a:r>
            <a:r>
              <a:rPr lang="fr-FR" sz="1800" b="0" i="1" u="sng" strike="noStrike" spc="-1">
                <a:solidFill>
                  <a:srgbClr val="262626"/>
                </a:solidFill>
                <a:uFillTx/>
                <a:latin typeface="Garamond"/>
              </a:rPr>
              <a:t>au moins trois</a:t>
            </a:r>
            <a:r>
              <a:rPr lang="fr-FR" sz="1800" b="0" i="1" strike="noStrike" spc="-1">
                <a:solidFill>
                  <a:srgbClr val="262626"/>
                </a:solidFill>
                <a:latin typeface="Garamond"/>
              </a:rPr>
              <a:t> courtes émissions de radio (4 mn) sur Colette et faites-en le résumé</a:t>
            </a:r>
            <a:endParaRPr lang="en-US" sz="1800" b="0" strike="noStrike" spc="-1">
              <a:solidFill>
                <a:srgbClr val="262626"/>
              </a:solidFill>
              <a:latin typeface="Garamond"/>
            </a:endParaRPr>
          </a:p>
        </p:txBody>
      </p:sp>
      <p:sp>
        <p:nvSpPr>
          <p:cNvPr id="385" name="ZoneTexte 4"/>
          <p:cNvSpPr/>
          <p:nvPr/>
        </p:nvSpPr>
        <p:spPr>
          <a:xfrm>
            <a:off x="1110240" y="2051640"/>
            <a:ext cx="5823360" cy="3930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0" strike="noStrike" spc="-1">
                <a:solidFill>
                  <a:srgbClr val="000000"/>
                </a:solidFill>
                <a:latin typeface="Garamond"/>
              </a:rPr>
              <a:t>Les émissions se trouvent ici : </a:t>
            </a:r>
            <a:r>
              <a:rPr lang="fr-FR" sz="1800" b="0" u="sng" strike="noStrike" spc="-1">
                <a:solidFill>
                  <a:srgbClr val="A8BF4D"/>
                </a:solidFill>
                <a:uFillTx/>
                <a:latin typeface="Garamond"/>
                <a:hlinkClick r:id="rId2"/>
              </a:rPr>
              <a:t>France Culture, </a:t>
            </a:r>
            <a:r>
              <a:rPr lang="fr-FR" sz="1800" b="0" i="1" u="sng" strike="noStrike" spc="-1">
                <a:solidFill>
                  <a:srgbClr val="A8BF4D"/>
                </a:solidFill>
                <a:uFillTx/>
                <a:latin typeface="Garamond"/>
                <a:hlinkClick r:id="rId2"/>
              </a:rPr>
              <a:t>Un été avec Colette</a:t>
            </a: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r>
              <a:rPr lang="fr-FR" sz="1800" b="0" i="1" strike="noStrike" spc="-1">
                <a:solidFill>
                  <a:srgbClr val="000000"/>
                </a:solidFill>
                <a:latin typeface="Garamond"/>
              </a:rPr>
              <a:t>Choisissez en priorité une émission parmi celles-ci : </a:t>
            </a:r>
            <a:endParaRPr lang="fr-FR" sz="1800" b="0" strike="noStrike" spc="-1">
              <a:latin typeface="Arial"/>
            </a:endParaRPr>
          </a:p>
          <a:p>
            <a:pPr marL="285840" indent="-285840">
              <a:lnSpc>
                <a:spcPct val="100000"/>
              </a:lnSpc>
              <a:buClr>
                <a:srgbClr val="000000"/>
              </a:buClr>
              <a:buFont typeface="Arial"/>
              <a:buChar char="•"/>
            </a:pPr>
            <a:r>
              <a:rPr lang="fr-FR" sz="1800" b="0" strike="noStrike" spc="-1">
                <a:solidFill>
                  <a:srgbClr val="000000"/>
                </a:solidFill>
                <a:latin typeface="Garamond"/>
              </a:rPr>
              <a:t>Colette et sa mère</a:t>
            </a:r>
            <a:endParaRPr lang="fr-FR" sz="1800" b="0" strike="noStrike" spc="-1">
              <a:latin typeface="Arial"/>
            </a:endParaRPr>
          </a:p>
          <a:p>
            <a:pPr marL="285840" indent="-285840">
              <a:lnSpc>
                <a:spcPct val="100000"/>
              </a:lnSpc>
              <a:buClr>
                <a:srgbClr val="000000"/>
              </a:buClr>
              <a:buFont typeface="Arial"/>
              <a:buChar char="•"/>
            </a:pPr>
            <a:r>
              <a:rPr lang="fr-FR" sz="1800" b="0" strike="noStrike" spc="-1">
                <a:solidFill>
                  <a:srgbClr val="000000"/>
                </a:solidFill>
                <a:latin typeface="Garamond"/>
              </a:rPr>
              <a:t>Colette et son père Jules: « La vertu d’être triste à bon escient, et de ne jamais se trahir »</a:t>
            </a:r>
            <a:endParaRPr lang="fr-FR" sz="1800" b="0" strike="noStrike" spc="-1">
              <a:latin typeface="Arial"/>
            </a:endParaRPr>
          </a:p>
          <a:p>
            <a:pPr marL="285840" indent="-285840">
              <a:lnSpc>
                <a:spcPct val="100000"/>
              </a:lnSpc>
              <a:buClr>
                <a:srgbClr val="000000"/>
              </a:buClr>
              <a:buFont typeface="Arial"/>
              <a:buChar char="•"/>
            </a:pPr>
            <a:r>
              <a:rPr lang="fr-FR" sz="1800" b="0" strike="noStrike" spc="-1">
                <a:solidFill>
                  <a:srgbClr val="000000"/>
                </a:solidFill>
                <a:latin typeface="Garamond"/>
              </a:rPr>
              <a:t>La fratrie de Colette</a:t>
            </a:r>
            <a:endParaRPr lang="fr-FR" sz="1800" b="0" strike="noStrike" spc="-1">
              <a:latin typeface="Arial"/>
            </a:endParaRPr>
          </a:p>
          <a:p>
            <a:pPr marL="285840" indent="-285840">
              <a:lnSpc>
                <a:spcPct val="100000"/>
              </a:lnSpc>
              <a:buClr>
                <a:srgbClr val="000000"/>
              </a:buClr>
              <a:buFont typeface="Arial"/>
              <a:buChar char="•"/>
            </a:pPr>
            <a:r>
              <a:rPr lang="fr-FR" sz="1800" b="0" strike="noStrike" spc="-1">
                <a:solidFill>
                  <a:srgbClr val="000000"/>
                </a:solidFill>
                <a:latin typeface="Garamond"/>
              </a:rPr>
              <a:t>Les bêtes : la relation de Colette avec les animaux</a:t>
            </a:r>
            <a:endParaRPr lang="fr-FR" sz="1800" b="0" strike="noStrike" spc="-1">
              <a:latin typeface="Arial"/>
            </a:endParaRPr>
          </a:p>
          <a:p>
            <a:pPr marL="285840" indent="-285840">
              <a:lnSpc>
                <a:spcPct val="100000"/>
              </a:lnSpc>
              <a:buClr>
                <a:srgbClr val="000000"/>
              </a:buClr>
              <a:buFont typeface="Arial"/>
              <a:buChar char="•"/>
            </a:pPr>
            <a:r>
              <a:rPr lang="fr-FR" sz="1800" b="0" strike="noStrike" spc="-1">
                <a:solidFill>
                  <a:srgbClr val="000000"/>
                </a:solidFill>
                <a:latin typeface="Garamond"/>
              </a:rPr>
              <a:t>Flore et Pomone, la botanique poétique de Colette</a:t>
            </a:r>
            <a:endParaRPr lang="fr-FR" sz="1800" b="0" strike="noStrike" spc="-1">
              <a:latin typeface="Arial"/>
            </a:endParaRPr>
          </a:p>
          <a:p>
            <a:pPr marL="285840" indent="-285840">
              <a:lnSpc>
                <a:spcPct val="100000"/>
              </a:lnSpc>
              <a:buClr>
                <a:srgbClr val="000000"/>
              </a:buClr>
              <a:buFont typeface="Arial"/>
              <a:buChar char="•"/>
            </a:pPr>
            <a:r>
              <a:rPr lang="fr-FR" sz="1800" b="0" strike="noStrike" spc="-1">
                <a:solidFill>
                  <a:srgbClr val="000000"/>
                </a:solidFill>
                <a:latin typeface="Garamond"/>
              </a:rPr>
              <a:t>Colette la sauvageonne : « Je suis restée paysanne »</a:t>
            </a:r>
            <a:endParaRPr lang="fr-FR" sz="1800" b="0" strike="noStrike" spc="-1">
              <a:latin typeface="Arial"/>
            </a:endParaRPr>
          </a:p>
          <a:p>
            <a:pPr marL="285840" indent="-285840">
              <a:lnSpc>
                <a:spcPct val="100000"/>
              </a:lnSpc>
              <a:buClr>
                <a:srgbClr val="000000"/>
              </a:buClr>
              <a:buFont typeface="Arial"/>
              <a:buChar char="•"/>
            </a:pPr>
            <a:r>
              <a:rPr lang="fr-FR" sz="1800" b="0" strike="noStrike" spc="-1">
                <a:solidFill>
                  <a:srgbClr val="000000"/>
                </a:solidFill>
                <a:latin typeface="Garamond"/>
              </a:rPr>
              <a:t>Colette féministe avant-gardiste et paradoxale</a:t>
            </a:r>
            <a:endParaRPr lang="fr-FR" sz="1800" b="0" strike="noStrike" spc="-1">
              <a:latin typeface="Arial"/>
            </a:endParaRPr>
          </a:p>
          <a:p>
            <a:pPr marL="285840" indent="-285840">
              <a:lnSpc>
                <a:spcPct val="100000"/>
              </a:lnSpc>
              <a:buClr>
                <a:srgbClr val="000000"/>
              </a:buClr>
              <a:buFont typeface="Arial"/>
              <a:buChar char="•"/>
            </a:pPr>
            <a:r>
              <a:rPr lang="fr-FR" sz="1800" b="0" strike="noStrike" spc="-1">
                <a:solidFill>
                  <a:srgbClr val="000000"/>
                </a:solidFill>
                <a:latin typeface="Garamond"/>
              </a:rPr>
              <a:t>Music-hall : Colette et la musique</a:t>
            </a:r>
            <a:endParaRPr lang="fr-FR" sz="1800" b="0" strike="noStrike" spc="-1">
              <a:latin typeface="Arial"/>
            </a:endParaRPr>
          </a:p>
          <a:p>
            <a:pPr marL="285840" indent="-285840">
              <a:lnSpc>
                <a:spcPct val="100000"/>
              </a:lnSpc>
              <a:buClr>
                <a:srgbClr val="000000"/>
              </a:buClr>
              <a:buFont typeface="Arial"/>
              <a:buChar char="•"/>
            </a:pPr>
            <a:r>
              <a:rPr lang="fr-FR" sz="1800" b="0" strike="noStrike" spc="-1">
                <a:solidFill>
                  <a:srgbClr val="000000"/>
                </a:solidFill>
                <a:latin typeface="Garamond"/>
              </a:rPr>
              <a:t>Colette : « J’aime être gourmande »</a:t>
            </a:r>
            <a:endParaRPr lang="fr-FR" sz="1800" b="0" strike="noStrike" spc="-1">
              <a:latin typeface="Arial"/>
            </a:endParaRPr>
          </a:p>
          <a:p>
            <a:pPr marL="285840" indent="-285840">
              <a:lnSpc>
                <a:spcPct val="100000"/>
              </a:lnSpc>
              <a:buClr>
                <a:srgbClr val="000000"/>
              </a:buClr>
              <a:buFont typeface="Arial"/>
              <a:buChar char="•"/>
            </a:pPr>
            <a:r>
              <a:rPr lang="fr-FR" sz="1800" b="0" strike="noStrike" spc="-1">
                <a:solidFill>
                  <a:srgbClr val="000000"/>
                </a:solidFill>
                <a:latin typeface="Garamond"/>
              </a:rPr>
              <a:t>Comment Colette se mit à écrire ?</a:t>
            </a:r>
            <a:endParaRPr lang="fr-FR" sz="1800" b="0" strike="noStrike" spc="-1">
              <a:latin typeface="Arial"/>
            </a:endParaRPr>
          </a:p>
        </p:txBody>
      </p:sp>
      <p:sp>
        <p:nvSpPr>
          <p:cNvPr id="386" name="ZoneTexte 5"/>
          <p:cNvSpPr/>
          <p:nvPr/>
        </p:nvSpPr>
        <p:spPr>
          <a:xfrm>
            <a:off x="7739640" y="3159720"/>
            <a:ext cx="3450240" cy="228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0" strike="noStrike" spc="-1">
                <a:solidFill>
                  <a:srgbClr val="000000"/>
                </a:solidFill>
                <a:latin typeface="Garamond"/>
              </a:rPr>
              <a:t>Vous pouvez bien sûr les écouter toutes !</a:t>
            </a: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r>
              <a:rPr lang="fr-FR" sz="1800" b="0" strike="noStrike" spc="-1">
                <a:solidFill>
                  <a:srgbClr val="000000"/>
                </a:solidFill>
                <a:latin typeface="Garamond"/>
              </a:rPr>
              <a:t>Vous pouvez également écouter 4 émissions plus longues : </a:t>
            </a:r>
            <a:r>
              <a:rPr lang="fr-FR" sz="1800" b="0" u="sng" strike="noStrike" spc="-1">
                <a:solidFill>
                  <a:srgbClr val="A8BF4D"/>
                </a:solidFill>
                <a:uFillTx/>
                <a:latin typeface="Garamond"/>
                <a:hlinkClick r:id="rId3"/>
              </a:rPr>
              <a:t>France Culture, </a:t>
            </a:r>
            <a:r>
              <a:rPr lang="fr-FR" sz="1800" b="0" i="1" u="sng" strike="noStrike" spc="-1">
                <a:solidFill>
                  <a:srgbClr val="A8BF4D"/>
                </a:solidFill>
                <a:uFillTx/>
                <a:latin typeface="Garamond"/>
                <a:hlinkClick r:id="rId3"/>
              </a:rPr>
              <a:t>Colette, affirmer sa liberté</a:t>
            </a:r>
            <a:endParaRPr lang="fr-FR" sz="1800" b="0" strike="noStrike" spc="-1">
              <a:latin typeface="Arial"/>
            </a:endParaRPr>
          </a:p>
          <a:p>
            <a:pPr>
              <a:lnSpc>
                <a:spcPct val="100000"/>
              </a:lnSpc>
              <a:buNone/>
            </a:pPr>
            <a:endParaRPr lang="fr-F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ZoneTexte 1"/>
          <p:cNvSpPr/>
          <p:nvPr/>
        </p:nvSpPr>
        <p:spPr>
          <a:xfrm>
            <a:off x="870840" y="826560"/>
            <a:ext cx="9840240" cy="5028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0" strike="noStrike" spc="-1">
                <a:solidFill>
                  <a:srgbClr val="000000"/>
                </a:solidFill>
                <a:latin typeface="Garamond"/>
              </a:rPr>
              <a:t>Emission 1: </a:t>
            </a: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r>
              <a:rPr lang="fr-FR" sz="1800" b="0" strike="noStrike" spc="-1">
                <a:solidFill>
                  <a:srgbClr val="000000"/>
                </a:solidFill>
                <a:latin typeface="Garamond"/>
              </a:rPr>
              <a:t>Emission 2 :</a:t>
            </a: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r>
              <a:rPr lang="fr-FR" sz="1800" b="0" strike="noStrike" spc="-1">
                <a:solidFill>
                  <a:srgbClr val="000000"/>
                </a:solidFill>
                <a:latin typeface="Garamond"/>
              </a:rPr>
              <a:t>Emission 3 :</a:t>
            </a: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endParaRPr lang="fr-F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 name="Espace réservé pour une image  2"/>
          <p:cNvPicPr/>
          <p:nvPr/>
        </p:nvPicPr>
        <p:blipFill>
          <a:blip r:embed="rId2"/>
          <a:srcRect l="-86236" t="-197391" r="-86236" b="-197391"/>
          <a:stretch/>
        </p:blipFill>
        <p:spPr>
          <a:xfrm>
            <a:off x="1011240" y="2463840"/>
            <a:ext cx="2308680" cy="3345120"/>
          </a:xfrm>
          <a:prstGeom prst="rect">
            <a:avLst/>
          </a:prstGeom>
          <a:ln w="0">
            <a:noFill/>
          </a:ln>
        </p:spPr>
      </p:pic>
      <p:pic>
        <p:nvPicPr>
          <p:cNvPr id="389" name="Espace réservé pour une image  3"/>
          <p:cNvPicPr/>
          <p:nvPr/>
        </p:nvPicPr>
        <p:blipFill>
          <a:blip r:embed="rId2"/>
          <a:srcRect l="-81393" t="-197391" r="-81393" b="-197391"/>
          <a:stretch/>
        </p:blipFill>
        <p:spPr>
          <a:xfrm>
            <a:off x="3729240" y="2463840"/>
            <a:ext cx="2226600" cy="3345120"/>
          </a:xfrm>
          <a:prstGeom prst="rect">
            <a:avLst/>
          </a:prstGeom>
          <a:ln w="0">
            <a:noFill/>
          </a:ln>
        </p:spPr>
      </p:pic>
      <p:pic>
        <p:nvPicPr>
          <p:cNvPr id="390" name="Espace réservé pour une image  4"/>
          <p:cNvPicPr/>
          <p:nvPr/>
        </p:nvPicPr>
        <p:blipFill>
          <a:blip r:embed="rId2"/>
          <a:srcRect l="-223959" t="-197391" r="-223959" b="-197391"/>
          <a:stretch/>
        </p:blipFill>
        <p:spPr>
          <a:xfrm>
            <a:off x="6447600" y="2463840"/>
            <a:ext cx="4643280" cy="3345120"/>
          </a:xfrm>
          <a:prstGeom prst="rect">
            <a:avLst/>
          </a:prstGeom>
          <a:ln w="0">
            <a:noFill/>
          </a:ln>
        </p:spPr>
      </p:pic>
      <p:sp>
        <p:nvSpPr>
          <p:cNvPr id="391" name="Titre 1"/>
          <p:cNvSpPr/>
          <p:nvPr/>
        </p:nvSpPr>
        <p:spPr>
          <a:xfrm>
            <a:off x="1295280" y="524880"/>
            <a:ext cx="9600840" cy="130356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buNone/>
            </a:pPr>
            <a:r>
              <a:rPr lang="fr-FR" sz="4000" b="0" strike="noStrike" spc="-1">
                <a:solidFill>
                  <a:srgbClr val="262626"/>
                </a:solidFill>
                <a:latin typeface="Garamond"/>
              </a:rPr>
              <a:t>Galerie</a:t>
            </a:r>
            <a:r>
              <a:rPr lang="fr-FR" sz="4400" b="0" strike="noStrike" spc="-1">
                <a:solidFill>
                  <a:srgbClr val="262626"/>
                </a:solidFill>
                <a:latin typeface="Garamond"/>
              </a:rPr>
              <a:t> de portraits</a:t>
            </a:r>
            <a:endParaRPr lang="fr-FR" sz="4400" b="0" strike="noStrike" spc="-1">
              <a:latin typeface="Arial"/>
            </a:endParaRPr>
          </a:p>
        </p:txBody>
      </p:sp>
      <p:sp>
        <p:nvSpPr>
          <p:cNvPr id="392" name="Espace réservé du contenu 2"/>
          <p:cNvSpPr/>
          <p:nvPr/>
        </p:nvSpPr>
        <p:spPr>
          <a:xfrm>
            <a:off x="609480" y="1587960"/>
            <a:ext cx="10972440" cy="447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spcBef>
                <a:spcPts val="360"/>
              </a:spcBef>
              <a:spcAft>
                <a:spcPts val="601"/>
              </a:spcAft>
              <a:buNone/>
              <a:tabLst>
                <a:tab pos="0" algn="l"/>
              </a:tabLst>
            </a:pPr>
            <a:r>
              <a:rPr lang="fr-FR" sz="1800" b="0" i="1" strike="noStrike" spc="-1" dirty="0">
                <a:solidFill>
                  <a:srgbClr val="262626"/>
                </a:solidFill>
                <a:latin typeface="Garamond"/>
              </a:rPr>
              <a:t>Collez des portraits de Colette, à différents âges, et représentant les différents métiers qu’elle a exercés</a:t>
            </a:r>
            <a:r>
              <a:rPr lang="fr-FR" sz="1800" b="0" i="1" strike="noStrike" spc="-1" dirty="0" smtClean="0">
                <a:solidFill>
                  <a:srgbClr val="262626"/>
                </a:solidFill>
                <a:latin typeface="Garamond"/>
              </a:rPr>
              <a:t>.</a:t>
            </a:r>
          </a:p>
          <a:p>
            <a:pPr algn="ctr">
              <a:lnSpc>
                <a:spcPct val="100000"/>
              </a:lnSpc>
              <a:spcBef>
                <a:spcPts val="360"/>
              </a:spcBef>
              <a:spcAft>
                <a:spcPts val="601"/>
              </a:spcAft>
              <a:buNone/>
              <a:tabLst>
                <a:tab pos="0" algn="l"/>
              </a:tabLst>
            </a:pPr>
            <a:r>
              <a:rPr lang="fr-FR" i="1" spc="-1" dirty="0" smtClean="0">
                <a:solidFill>
                  <a:srgbClr val="262626"/>
                </a:solidFill>
                <a:latin typeface="Garamond"/>
              </a:rPr>
              <a:t>Indiquez la date et le nom du métier sous chaque photo.</a:t>
            </a:r>
            <a:endParaRPr lang="fr-FR"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3" name="Espace réservé pour une image  1"/>
          <p:cNvPicPr/>
          <p:nvPr/>
        </p:nvPicPr>
        <p:blipFill>
          <a:blip r:embed="rId2"/>
          <a:srcRect l="-163806" t="-122577" r="-163806" b="-122577"/>
          <a:stretch/>
        </p:blipFill>
        <p:spPr>
          <a:xfrm>
            <a:off x="731880" y="689040"/>
            <a:ext cx="3623760" cy="2333160"/>
          </a:xfrm>
          <a:prstGeom prst="rect">
            <a:avLst/>
          </a:prstGeom>
          <a:ln w="0">
            <a:noFill/>
          </a:ln>
        </p:spPr>
      </p:pic>
      <p:pic>
        <p:nvPicPr>
          <p:cNvPr id="394" name="Espace réservé pour une image  2"/>
          <p:cNvPicPr/>
          <p:nvPr/>
        </p:nvPicPr>
        <p:blipFill>
          <a:blip r:embed="rId2"/>
          <a:srcRect l="-163806" t="-122577" r="-163806" b="-122577"/>
          <a:stretch/>
        </p:blipFill>
        <p:spPr>
          <a:xfrm>
            <a:off x="4606560" y="689040"/>
            <a:ext cx="3623760" cy="2333160"/>
          </a:xfrm>
          <a:prstGeom prst="rect">
            <a:avLst/>
          </a:prstGeom>
          <a:ln w="0">
            <a:noFill/>
          </a:ln>
        </p:spPr>
      </p:pic>
      <p:pic>
        <p:nvPicPr>
          <p:cNvPr id="395" name="Espace réservé pour une image  3"/>
          <p:cNvPicPr/>
          <p:nvPr/>
        </p:nvPicPr>
        <p:blipFill>
          <a:blip r:embed="rId2"/>
          <a:srcRect l="-163806" t="-122577" r="-163806" b="-122577"/>
          <a:stretch/>
        </p:blipFill>
        <p:spPr>
          <a:xfrm>
            <a:off x="731880" y="3638520"/>
            <a:ext cx="3623760" cy="2333160"/>
          </a:xfrm>
          <a:prstGeom prst="rect">
            <a:avLst/>
          </a:prstGeom>
          <a:ln w="0">
            <a:noFill/>
          </a:ln>
        </p:spPr>
      </p:pic>
      <p:pic>
        <p:nvPicPr>
          <p:cNvPr id="396" name="Espace réservé pour une image  4"/>
          <p:cNvPicPr/>
          <p:nvPr/>
        </p:nvPicPr>
        <p:blipFill>
          <a:blip r:embed="rId2"/>
          <a:srcRect l="-163806" t="-122577" r="-163806" b="-122577"/>
          <a:stretch/>
        </p:blipFill>
        <p:spPr>
          <a:xfrm>
            <a:off x="4606560" y="3638520"/>
            <a:ext cx="3623760" cy="2333160"/>
          </a:xfrm>
          <a:prstGeom prst="rect">
            <a:avLst/>
          </a:prstGeom>
          <a:ln w="0">
            <a:noFill/>
          </a:ln>
        </p:spPr>
      </p:pic>
      <p:pic>
        <p:nvPicPr>
          <p:cNvPr id="397" name="Espace réservé pour une image  5"/>
          <p:cNvPicPr/>
          <p:nvPr/>
        </p:nvPicPr>
        <p:blipFill>
          <a:blip r:embed="rId2"/>
          <a:srcRect l="-117969" t="-340682" r="-117969" b="-340682"/>
          <a:stretch/>
        </p:blipFill>
        <p:spPr>
          <a:xfrm>
            <a:off x="8480880" y="689040"/>
            <a:ext cx="2846520" cy="52826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PlaceHolder 1"/>
          <p:cNvSpPr>
            <a:spLocks noGrp="1"/>
          </p:cNvSpPr>
          <p:nvPr>
            <p:ph type="title"/>
          </p:nvPr>
        </p:nvSpPr>
        <p:spPr>
          <a:xfrm>
            <a:off x="1295280" y="982080"/>
            <a:ext cx="9600840" cy="588240"/>
          </a:xfrm>
          <a:prstGeom prst="rect">
            <a:avLst/>
          </a:prstGeom>
          <a:noFill/>
          <a:ln w="0">
            <a:noFill/>
          </a:ln>
        </p:spPr>
        <p:txBody>
          <a:bodyPr anchor="ctr">
            <a:normAutofit fontScale="90000"/>
          </a:bodyPr>
          <a:lstStyle/>
          <a:p>
            <a:pPr algn="ctr">
              <a:lnSpc>
                <a:spcPct val="100000"/>
              </a:lnSpc>
              <a:buNone/>
            </a:pPr>
            <a:r>
              <a:rPr lang="fr-FR" sz="4400" b="0" strike="noStrike" spc="-1" dirty="0">
                <a:solidFill>
                  <a:srgbClr val="262626"/>
                </a:solidFill>
                <a:latin typeface="Garamond" panose="02020404030301010803" pitchFamily="18" charset="0"/>
              </a:rPr>
              <a:t>II. </a:t>
            </a:r>
            <a:r>
              <a:rPr lang="fr-FR" sz="4400" b="0" i="1" strike="noStrike" spc="-1" dirty="0" smtClean="0">
                <a:solidFill>
                  <a:srgbClr val="262626"/>
                </a:solidFill>
                <a:latin typeface="Garamond" panose="02020404030301010803" pitchFamily="18" charset="0"/>
              </a:rPr>
              <a:t>Sido – Les personnages</a:t>
            </a:r>
            <a:endParaRPr lang="en-US" sz="4400" b="0" strike="noStrike" spc="-1" dirty="0">
              <a:solidFill>
                <a:srgbClr val="000000"/>
              </a:solidFill>
              <a:latin typeface="Garamond" panose="02020404030301010803" pitchFamily="18" charset="0"/>
            </a:endParaRPr>
          </a:p>
        </p:txBody>
      </p:sp>
      <p:sp>
        <p:nvSpPr>
          <p:cNvPr id="25" name="Espace réservé du contenu 2"/>
          <p:cNvSpPr txBox="1">
            <a:spLocks/>
          </p:cNvSpPr>
          <p:nvPr/>
        </p:nvSpPr>
        <p:spPr>
          <a:xfrm>
            <a:off x="609600" y="1806416"/>
            <a:ext cx="10961913" cy="15526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spcBef>
                <a:spcPct val="20000"/>
              </a:spcBef>
              <a:spcAft>
                <a:spcPts val="600"/>
              </a:spcAft>
              <a:buClr>
                <a:schemeClr val="accent1"/>
              </a:buClr>
              <a:buSzPct val="115000"/>
              <a:buNone/>
            </a:pPr>
            <a:r>
              <a:rPr lang="fr-FR" sz="1800" i="1" dirty="0">
                <a:solidFill>
                  <a:schemeClr val="tx1">
                    <a:lumMod val="85000"/>
                    <a:lumOff val="15000"/>
                  </a:schemeClr>
                </a:solidFill>
                <a:latin typeface="Garamond" panose="02020404030301010803" pitchFamily="18" charset="0"/>
              </a:rPr>
              <a:t>Complétez l’arbre généalogique de la famille de Colette :</a:t>
            </a:r>
            <a:br>
              <a:rPr lang="fr-FR" sz="1800" i="1" dirty="0">
                <a:solidFill>
                  <a:schemeClr val="tx1">
                    <a:lumMod val="85000"/>
                    <a:lumOff val="15000"/>
                  </a:schemeClr>
                </a:solidFill>
                <a:latin typeface="Garamond" panose="02020404030301010803" pitchFamily="18" charset="0"/>
              </a:rPr>
            </a:br>
            <a:r>
              <a:rPr lang="fr-FR" sz="1800" i="1" dirty="0">
                <a:solidFill>
                  <a:schemeClr val="tx1">
                    <a:lumMod val="85000"/>
                    <a:lumOff val="15000"/>
                  </a:schemeClr>
                </a:solidFill>
                <a:latin typeface="Garamond" panose="02020404030301010803" pitchFamily="18" charset="0"/>
              </a:rPr>
              <a:t>- indiquez les prénoms de chacun</a:t>
            </a:r>
            <a:br>
              <a:rPr lang="fr-FR" sz="1800" i="1" dirty="0">
                <a:solidFill>
                  <a:schemeClr val="tx1">
                    <a:lumMod val="85000"/>
                    <a:lumOff val="15000"/>
                  </a:schemeClr>
                </a:solidFill>
                <a:latin typeface="Garamond" panose="02020404030301010803" pitchFamily="18" charset="0"/>
              </a:rPr>
            </a:br>
            <a:r>
              <a:rPr lang="fr-FR" sz="1800" i="1" dirty="0">
                <a:solidFill>
                  <a:schemeClr val="tx1">
                    <a:lumMod val="85000"/>
                    <a:lumOff val="15000"/>
                  </a:schemeClr>
                </a:solidFill>
                <a:latin typeface="Garamond" panose="02020404030301010803" pitchFamily="18" charset="0"/>
              </a:rPr>
              <a:t>- placez les enfants dans le bon ordre</a:t>
            </a:r>
            <a:br>
              <a:rPr lang="fr-FR" sz="1800" i="1" dirty="0">
                <a:solidFill>
                  <a:schemeClr val="tx1">
                    <a:lumMod val="85000"/>
                    <a:lumOff val="15000"/>
                  </a:schemeClr>
                </a:solidFill>
                <a:latin typeface="Garamond" panose="02020404030301010803" pitchFamily="18" charset="0"/>
              </a:rPr>
            </a:br>
            <a:r>
              <a:rPr lang="fr-FR" sz="1800" i="1" dirty="0">
                <a:solidFill>
                  <a:schemeClr val="tx1">
                    <a:lumMod val="85000"/>
                    <a:lumOff val="15000"/>
                  </a:schemeClr>
                </a:solidFill>
                <a:latin typeface="Garamond" panose="02020404030301010803" pitchFamily="18" charset="0"/>
              </a:rPr>
              <a:t>- rattachez chacun des personnages secondaires à un membre de la famille : Antoine, Adrienne, Mathieu M, Mme B.</a:t>
            </a:r>
          </a:p>
        </p:txBody>
      </p:sp>
      <p:sp>
        <p:nvSpPr>
          <p:cNvPr id="26" name="ZoneTexte 25"/>
          <p:cNvSpPr txBox="1"/>
          <p:nvPr/>
        </p:nvSpPr>
        <p:spPr>
          <a:xfrm>
            <a:off x="7805058" y="3266687"/>
            <a:ext cx="1208314" cy="369332"/>
          </a:xfrm>
          <a:prstGeom prst="rect">
            <a:avLst/>
          </a:prstGeom>
          <a:noFill/>
          <a:ln>
            <a:solidFill>
              <a:schemeClr val="tx1"/>
            </a:solidFill>
          </a:ln>
        </p:spPr>
        <p:txBody>
          <a:bodyPr wrap="square" rtlCol="0">
            <a:spAutoFit/>
          </a:bodyPr>
          <a:lstStyle/>
          <a:p>
            <a:r>
              <a:rPr lang="fr-FR" dirty="0" smtClean="0">
                <a:latin typeface="Garamond" panose="02020404030301010803" pitchFamily="18" charset="0"/>
              </a:rPr>
              <a:t>Père = </a:t>
            </a:r>
            <a:endParaRPr lang="fr-FR" dirty="0">
              <a:latin typeface="Garamond" panose="02020404030301010803" pitchFamily="18" charset="0"/>
            </a:endParaRPr>
          </a:p>
        </p:txBody>
      </p:sp>
      <p:sp>
        <p:nvSpPr>
          <p:cNvPr id="27" name="ZoneTexte 26"/>
          <p:cNvSpPr txBox="1"/>
          <p:nvPr/>
        </p:nvSpPr>
        <p:spPr>
          <a:xfrm>
            <a:off x="5693231" y="3266687"/>
            <a:ext cx="1208314" cy="369332"/>
          </a:xfrm>
          <a:prstGeom prst="rect">
            <a:avLst/>
          </a:prstGeom>
          <a:noFill/>
          <a:ln>
            <a:solidFill>
              <a:schemeClr val="tx1"/>
            </a:solidFill>
          </a:ln>
        </p:spPr>
        <p:txBody>
          <a:bodyPr wrap="square" rtlCol="0">
            <a:spAutoFit/>
          </a:bodyPr>
          <a:lstStyle/>
          <a:p>
            <a:r>
              <a:rPr lang="fr-FR" dirty="0" smtClean="0">
                <a:latin typeface="Garamond" panose="02020404030301010803" pitchFamily="18" charset="0"/>
              </a:rPr>
              <a:t>Mère = </a:t>
            </a:r>
            <a:endParaRPr lang="fr-FR" dirty="0">
              <a:latin typeface="Garamond" panose="02020404030301010803" pitchFamily="18" charset="0"/>
            </a:endParaRPr>
          </a:p>
        </p:txBody>
      </p:sp>
      <p:sp>
        <p:nvSpPr>
          <p:cNvPr id="28" name="ZoneTexte 27"/>
          <p:cNvSpPr txBox="1"/>
          <p:nvPr/>
        </p:nvSpPr>
        <p:spPr>
          <a:xfrm>
            <a:off x="1208313" y="4186726"/>
            <a:ext cx="1208314" cy="369332"/>
          </a:xfrm>
          <a:prstGeom prst="rect">
            <a:avLst/>
          </a:prstGeom>
          <a:noFill/>
          <a:ln>
            <a:solidFill>
              <a:schemeClr val="tx1"/>
            </a:solidFill>
          </a:ln>
        </p:spPr>
        <p:txBody>
          <a:bodyPr wrap="square" rtlCol="0">
            <a:spAutoFit/>
          </a:bodyPr>
          <a:lstStyle/>
          <a:p>
            <a:r>
              <a:rPr lang="fr-FR" dirty="0" smtClean="0">
                <a:latin typeface="Garamond" panose="02020404030301010803" pitchFamily="18" charset="0"/>
              </a:rPr>
              <a:t>Enfant 1 = </a:t>
            </a:r>
            <a:endParaRPr lang="fr-FR" dirty="0">
              <a:latin typeface="Garamond" panose="02020404030301010803" pitchFamily="18" charset="0"/>
            </a:endParaRPr>
          </a:p>
        </p:txBody>
      </p:sp>
      <p:sp>
        <p:nvSpPr>
          <p:cNvPr id="29" name="ZoneTexte 28"/>
          <p:cNvSpPr txBox="1"/>
          <p:nvPr/>
        </p:nvSpPr>
        <p:spPr>
          <a:xfrm>
            <a:off x="3497037" y="4186726"/>
            <a:ext cx="1208314" cy="369332"/>
          </a:xfrm>
          <a:prstGeom prst="rect">
            <a:avLst/>
          </a:prstGeom>
          <a:noFill/>
          <a:ln>
            <a:solidFill>
              <a:schemeClr val="tx1"/>
            </a:solidFill>
          </a:ln>
        </p:spPr>
        <p:txBody>
          <a:bodyPr wrap="square" rtlCol="0">
            <a:spAutoFit/>
          </a:bodyPr>
          <a:lstStyle/>
          <a:p>
            <a:r>
              <a:rPr lang="fr-FR" dirty="0" smtClean="0">
                <a:latin typeface="Garamond" panose="02020404030301010803" pitchFamily="18" charset="0"/>
              </a:rPr>
              <a:t>Enfant 2 = </a:t>
            </a:r>
            <a:endParaRPr lang="fr-FR" dirty="0">
              <a:latin typeface="Garamond" panose="02020404030301010803" pitchFamily="18" charset="0"/>
            </a:endParaRPr>
          </a:p>
        </p:txBody>
      </p:sp>
      <p:sp>
        <p:nvSpPr>
          <p:cNvPr id="30" name="ZoneTexte 29"/>
          <p:cNvSpPr txBox="1"/>
          <p:nvPr/>
        </p:nvSpPr>
        <p:spPr>
          <a:xfrm>
            <a:off x="6379028" y="4186726"/>
            <a:ext cx="1208314" cy="369332"/>
          </a:xfrm>
          <a:prstGeom prst="rect">
            <a:avLst/>
          </a:prstGeom>
          <a:noFill/>
          <a:ln>
            <a:solidFill>
              <a:schemeClr val="tx1"/>
            </a:solidFill>
          </a:ln>
        </p:spPr>
        <p:txBody>
          <a:bodyPr wrap="square" rtlCol="0">
            <a:spAutoFit/>
          </a:bodyPr>
          <a:lstStyle/>
          <a:p>
            <a:r>
              <a:rPr lang="fr-FR" dirty="0" smtClean="0">
                <a:latin typeface="Garamond" panose="02020404030301010803" pitchFamily="18" charset="0"/>
              </a:rPr>
              <a:t>Enfant 3 = </a:t>
            </a:r>
            <a:endParaRPr lang="fr-FR" dirty="0">
              <a:latin typeface="Garamond" panose="02020404030301010803" pitchFamily="18" charset="0"/>
            </a:endParaRPr>
          </a:p>
        </p:txBody>
      </p:sp>
      <p:sp>
        <p:nvSpPr>
          <p:cNvPr id="31" name="ZoneTexte 30"/>
          <p:cNvSpPr txBox="1"/>
          <p:nvPr/>
        </p:nvSpPr>
        <p:spPr>
          <a:xfrm>
            <a:off x="9688284" y="4144347"/>
            <a:ext cx="1208314" cy="369332"/>
          </a:xfrm>
          <a:prstGeom prst="rect">
            <a:avLst/>
          </a:prstGeom>
          <a:noFill/>
          <a:ln>
            <a:solidFill>
              <a:schemeClr val="tx1"/>
            </a:solidFill>
          </a:ln>
        </p:spPr>
        <p:txBody>
          <a:bodyPr wrap="square" rtlCol="0">
            <a:spAutoFit/>
          </a:bodyPr>
          <a:lstStyle/>
          <a:p>
            <a:r>
              <a:rPr lang="fr-FR" dirty="0" smtClean="0">
                <a:latin typeface="Garamond" panose="02020404030301010803" pitchFamily="18" charset="0"/>
              </a:rPr>
              <a:t>Enfant 4 = </a:t>
            </a:r>
            <a:endParaRPr lang="fr-FR" dirty="0">
              <a:latin typeface="Garamond" panose="02020404030301010803" pitchFamily="18" charset="0"/>
            </a:endParaRPr>
          </a:p>
        </p:txBody>
      </p:sp>
      <p:cxnSp>
        <p:nvCxnSpPr>
          <p:cNvPr id="32" name="Connecteur droit 31"/>
          <p:cNvCxnSpPr>
            <a:endCxn id="26" idx="1"/>
          </p:cNvCxnSpPr>
          <p:nvPr/>
        </p:nvCxnSpPr>
        <p:spPr>
          <a:xfrm>
            <a:off x="6901545" y="3451353"/>
            <a:ext cx="9035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7353301" y="3451353"/>
            <a:ext cx="0" cy="467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p:cNvCxnSpPr>
            <a:endCxn id="30" idx="0"/>
          </p:cNvCxnSpPr>
          <p:nvPr/>
        </p:nvCxnSpPr>
        <p:spPr>
          <a:xfrm flipH="1">
            <a:off x="6983185" y="3918857"/>
            <a:ext cx="370116" cy="267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7353300" y="3918857"/>
            <a:ext cx="2933700" cy="22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p:cNvCxnSpPr>
            <a:stCxn id="27" idx="2"/>
          </p:cNvCxnSpPr>
          <p:nvPr/>
        </p:nvCxnSpPr>
        <p:spPr>
          <a:xfrm>
            <a:off x="6297388" y="3636019"/>
            <a:ext cx="0" cy="190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flipH="1">
            <a:off x="4550229" y="3820886"/>
            <a:ext cx="1747159" cy="3498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p:cNvCxnSpPr>
            <a:endCxn id="28" idx="0"/>
          </p:cNvCxnSpPr>
          <p:nvPr/>
        </p:nvCxnSpPr>
        <p:spPr>
          <a:xfrm flipH="1">
            <a:off x="1812470" y="3820886"/>
            <a:ext cx="4484917" cy="365840"/>
          </a:xfrm>
          <a:prstGeom prst="line">
            <a:avLst/>
          </a:prstGeom>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1812470" y="5486401"/>
            <a:ext cx="1015095" cy="369332"/>
          </a:xfrm>
          <a:prstGeom prst="rect">
            <a:avLst/>
          </a:prstGeom>
          <a:noFill/>
          <a:ln>
            <a:solidFill>
              <a:schemeClr val="tx1"/>
            </a:solidFill>
          </a:ln>
        </p:spPr>
        <p:txBody>
          <a:bodyPr wrap="square" rtlCol="0">
            <a:spAutoFit/>
          </a:bodyPr>
          <a:lstStyle/>
          <a:p>
            <a:r>
              <a:rPr lang="fr-FR" dirty="0" smtClean="0">
                <a:latin typeface="Garamond" panose="02020404030301010803" pitchFamily="18" charset="0"/>
              </a:rPr>
              <a:t>Antoine</a:t>
            </a:r>
            <a:endParaRPr lang="fr-FR" dirty="0">
              <a:latin typeface="Garamond" panose="02020404030301010803" pitchFamily="18" charset="0"/>
            </a:endParaRPr>
          </a:p>
        </p:txBody>
      </p:sp>
      <p:sp>
        <p:nvSpPr>
          <p:cNvPr id="40" name="ZoneTexte 39"/>
          <p:cNvSpPr txBox="1"/>
          <p:nvPr/>
        </p:nvSpPr>
        <p:spPr>
          <a:xfrm>
            <a:off x="3336470" y="5486401"/>
            <a:ext cx="1015095" cy="369332"/>
          </a:xfrm>
          <a:prstGeom prst="rect">
            <a:avLst/>
          </a:prstGeom>
          <a:noFill/>
          <a:ln>
            <a:solidFill>
              <a:schemeClr val="tx1"/>
            </a:solidFill>
          </a:ln>
        </p:spPr>
        <p:txBody>
          <a:bodyPr wrap="square" rtlCol="0">
            <a:spAutoFit/>
          </a:bodyPr>
          <a:lstStyle/>
          <a:p>
            <a:r>
              <a:rPr lang="fr-FR" dirty="0" smtClean="0">
                <a:latin typeface="Garamond" panose="02020404030301010803" pitchFamily="18" charset="0"/>
              </a:rPr>
              <a:t>Adrienne</a:t>
            </a:r>
            <a:endParaRPr lang="fr-FR" dirty="0">
              <a:latin typeface="Garamond" panose="02020404030301010803" pitchFamily="18" charset="0"/>
            </a:endParaRPr>
          </a:p>
        </p:txBody>
      </p:sp>
      <p:sp>
        <p:nvSpPr>
          <p:cNvPr id="41" name="ZoneTexte 40"/>
          <p:cNvSpPr txBox="1"/>
          <p:nvPr/>
        </p:nvSpPr>
        <p:spPr>
          <a:xfrm>
            <a:off x="5116286" y="5486401"/>
            <a:ext cx="1181101" cy="369332"/>
          </a:xfrm>
          <a:prstGeom prst="rect">
            <a:avLst/>
          </a:prstGeom>
          <a:noFill/>
          <a:ln>
            <a:solidFill>
              <a:schemeClr val="tx1"/>
            </a:solidFill>
          </a:ln>
        </p:spPr>
        <p:txBody>
          <a:bodyPr wrap="square" rtlCol="0">
            <a:spAutoFit/>
          </a:bodyPr>
          <a:lstStyle/>
          <a:p>
            <a:r>
              <a:rPr lang="fr-FR" dirty="0" smtClean="0">
                <a:latin typeface="Garamond" panose="02020404030301010803" pitchFamily="18" charset="0"/>
              </a:rPr>
              <a:t>Mathieu B.</a:t>
            </a:r>
            <a:endParaRPr lang="fr-FR" dirty="0">
              <a:latin typeface="Garamond" panose="02020404030301010803" pitchFamily="18" charset="0"/>
            </a:endParaRPr>
          </a:p>
        </p:txBody>
      </p:sp>
      <p:sp>
        <p:nvSpPr>
          <p:cNvPr id="42" name="ZoneTexte 41"/>
          <p:cNvSpPr txBox="1"/>
          <p:nvPr/>
        </p:nvSpPr>
        <p:spPr>
          <a:xfrm>
            <a:off x="6958693" y="5486401"/>
            <a:ext cx="1015095" cy="369332"/>
          </a:xfrm>
          <a:prstGeom prst="rect">
            <a:avLst/>
          </a:prstGeom>
          <a:noFill/>
          <a:ln>
            <a:solidFill>
              <a:schemeClr val="tx1"/>
            </a:solidFill>
          </a:ln>
        </p:spPr>
        <p:txBody>
          <a:bodyPr wrap="square" rtlCol="0">
            <a:spAutoFit/>
          </a:bodyPr>
          <a:lstStyle/>
          <a:p>
            <a:r>
              <a:rPr lang="fr-FR" dirty="0" smtClean="0">
                <a:latin typeface="Garamond" panose="02020404030301010803" pitchFamily="18" charset="0"/>
              </a:rPr>
              <a:t>Mme B.</a:t>
            </a:r>
            <a:endParaRPr lang="fr-FR" dirty="0">
              <a:latin typeface="Garamond" panose="02020404030301010803"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5"/>
          <p:cNvSpPr/>
          <p:nvPr/>
        </p:nvSpPr>
        <p:spPr>
          <a:xfrm>
            <a:off x="1423440" y="2982600"/>
            <a:ext cx="107424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Fantasque</a:t>
            </a:r>
            <a:endParaRPr lang="fr-FR" sz="1800" b="0" strike="noStrike" spc="-1">
              <a:latin typeface="Arial"/>
            </a:endParaRPr>
          </a:p>
        </p:txBody>
      </p:sp>
      <p:sp>
        <p:nvSpPr>
          <p:cNvPr id="3" name="ZoneTexte 6"/>
          <p:cNvSpPr/>
          <p:nvPr/>
        </p:nvSpPr>
        <p:spPr>
          <a:xfrm>
            <a:off x="5780160" y="39078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4" name="ZoneTexte 8"/>
          <p:cNvSpPr/>
          <p:nvPr/>
        </p:nvSpPr>
        <p:spPr>
          <a:xfrm>
            <a:off x="2890080" y="924660"/>
            <a:ext cx="97344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dirty="0" err="1">
                <a:solidFill>
                  <a:srgbClr val="000000"/>
                </a:solidFill>
                <a:latin typeface="Garamond"/>
              </a:rPr>
              <a:t>Asocial.e</a:t>
            </a:r>
            <a:endParaRPr lang="fr-FR" sz="1800" b="0" strike="noStrike" spc="-1" dirty="0">
              <a:latin typeface="Arial"/>
            </a:endParaRPr>
          </a:p>
        </p:txBody>
      </p:sp>
      <p:sp>
        <p:nvSpPr>
          <p:cNvPr id="5" name="ZoneTexte 9"/>
          <p:cNvSpPr/>
          <p:nvPr/>
        </p:nvSpPr>
        <p:spPr>
          <a:xfrm>
            <a:off x="4896360" y="3442320"/>
            <a:ext cx="110448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Curieux.se</a:t>
            </a:r>
            <a:endParaRPr lang="fr-FR" sz="1800" b="0" strike="noStrike" spc="-1">
              <a:latin typeface="Arial"/>
            </a:endParaRPr>
          </a:p>
        </p:txBody>
      </p:sp>
      <p:sp>
        <p:nvSpPr>
          <p:cNvPr id="6" name="ZoneTexte 10"/>
          <p:cNvSpPr/>
          <p:nvPr/>
        </p:nvSpPr>
        <p:spPr>
          <a:xfrm>
            <a:off x="3909240" y="2693520"/>
            <a:ext cx="127080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Empathique</a:t>
            </a:r>
            <a:endParaRPr lang="fr-FR" sz="1800" b="0" strike="noStrike" spc="-1">
              <a:latin typeface="Arial"/>
            </a:endParaRPr>
          </a:p>
        </p:txBody>
      </p:sp>
      <p:sp>
        <p:nvSpPr>
          <p:cNvPr id="7" name="ZoneTexte 11"/>
          <p:cNvSpPr/>
          <p:nvPr/>
        </p:nvSpPr>
        <p:spPr>
          <a:xfrm>
            <a:off x="1839720" y="1757700"/>
            <a:ext cx="9079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dirty="0" err="1">
                <a:solidFill>
                  <a:srgbClr val="000000"/>
                </a:solidFill>
                <a:latin typeface="Garamond"/>
              </a:rPr>
              <a:t>Adroit.e</a:t>
            </a:r>
            <a:endParaRPr lang="fr-FR" sz="1800" b="0" strike="noStrike" spc="-1" dirty="0">
              <a:latin typeface="Arial"/>
            </a:endParaRPr>
          </a:p>
        </p:txBody>
      </p:sp>
      <p:sp>
        <p:nvSpPr>
          <p:cNvPr id="8" name="ZoneTexte 12"/>
          <p:cNvSpPr/>
          <p:nvPr/>
        </p:nvSpPr>
        <p:spPr>
          <a:xfrm>
            <a:off x="1768500" y="4682000"/>
            <a:ext cx="14583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Débrouillard.e</a:t>
            </a:r>
            <a:endParaRPr lang="fr-FR" sz="1800" b="0" strike="noStrike" spc="-1">
              <a:latin typeface="Arial"/>
            </a:endParaRPr>
          </a:p>
        </p:txBody>
      </p:sp>
      <p:sp>
        <p:nvSpPr>
          <p:cNvPr id="9" name="ZoneTexte 13"/>
          <p:cNvSpPr/>
          <p:nvPr/>
        </p:nvSpPr>
        <p:spPr>
          <a:xfrm>
            <a:off x="4398480" y="4617720"/>
            <a:ext cx="89424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Solitaire</a:t>
            </a:r>
            <a:endParaRPr lang="fr-FR" sz="1800" b="0" strike="noStrike" spc="-1">
              <a:latin typeface="Arial"/>
            </a:endParaRPr>
          </a:p>
        </p:txBody>
      </p:sp>
      <p:sp>
        <p:nvSpPr>
          <p:cNvPr id="10" name="ZoneTexte 14"/>
          <p:cNvSpPr/>
          <p:nvPr/>
        </p:nvSpPr>
        <p:spPr>
          <a:xfrm>
            <a:off x="8639280" y="4206240"/>
            <a:ext cx="102384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Rêveur.se</a:t>
            </a:r>
            <a:endParaRPr lang="fr-FR" sz="1800" b="0" strike="noStrike" spc="-1">
              <a:latin typeface="Arial"/>
            </a:endParaRPr>
          </a:p>
        </p:txBody>
      </p:sp>
      <p:sp>
        <p:nvSpPr>
          <p:cNvPr id="11" name="ZoneTexte 15"/>
          <p:cNvSpPr/>
          <p:nvPr/>
        </p:nvSpPr>
        <p:spPr>
          <a:xfrm>
            <a:off x="10098300" y="832500"/>
            <a:ext cx="10483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Original.e</a:t>
            </a:r>
            <a:endParaRPr lang="fr-FR" sz="1800" b="0" strike="noStrike" spc="-1">
              <a:latin typeface="Arial"/>
            </a:endParaRPr>
          </a:p>
        </p:txBody>
      </p:sp>
      <p:sp>
        <p:nvSpPr>
          <p:cNvPr id="12" name="ZoneTexte 16"/>
          <p:cNvSpPr/>
          <p:nvPr/>
        </p:nvSpPr>
        <p:spPr>
          <a:xfrm>
            <a:off x="7718120" y="2990380"/>
            <a:ext cx="6519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dirty="0">
                <a:solidFill>
                  <a:srgbClr val="000000"/>
                </a:solidFill>
                <a:latin typeface="Garamond"/>
              </a:rPr>
              <a:t>Libre</a:t>
            </a:r>
            <a:endParaRPr lang="fr-FR" sz="1800" b="0" strike="noStrike" spc="-1" dirty="0">
              <a:latin typeface="Arial"/>
            </a:endParaRPr>
          </a:p>
        </p:txBody>
      </p:sp>
      <p:sp>
        <p:nvSpPr>
          <p:cNvPr id="13" name="ZoneTexte 17"/>
          <p:cNvSpPr/>
          <p:nvPr/>
        </p:nvSpPr>
        <p:spPr>
          <a:xfrm>
            <a:off x="5556960" y="5281560"/>
            <a:ext cx="13287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Travailleur.se</a:t>
            </a:r>
            <a:endParaRPr lang="fr-FR" sz="1800" b="0" strike="noStrike" spc="-1">
              <a:latin typeface="Arial"/>
            </a:endParaRPr>
          </a:p>
        </p:txBody>
      </p:sp>
      <p:sp>
        <p:nvSpPr>
          <p:cNvPr id="14" name="ZoneTexte 18"/>
          <p:cNvSpPr/>
          <p:nvPr/>
        </p:nvSpPr>
        <p:spPr>
          <a:xfrm>
            <a:off x="9118440" y="2448360"/>
            <a:ext cx="9979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Joyeux.se</a:t>
            </a:r>
            <a:endParaRPr lang="fr-FR" sz="1800" b="0" strike="noStrike" spc="-1">
              <a:latin typeface="Arial"/>
            </a:endParaRPr>
          </a:p>
        </p:txBody>
      </p:sp>
      <p:sp>
        <p:nvSpPr>
          <p:cNvPr id="15" name="ZoneTexte 19"/>
          <p:cNvSpPr/>
          <p:nvPr/>
        </p:nvSpPr>
        <p:spPr>
          <a:xfrm>
            <a:off x="6448680" y="3538800"/>
            <a:ext cx="12189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Soigneux.se</a:t>
            </a:r>
            <a:endParaRPr lang="fr-FR" sz="1800" b="0" strike="noStrike" spc="-1">
              <a:latin typeface="Arial"/>
            </a:endParaRPr>
          </a:p>
        </p:txBody>
      </p:sp>
      <p:sp>
        <p:nvSpPr>
          <p:cNvPr id="16" name="ZoneTexte 20"/>
          <p:cNvSpPr/>
          <p:nvPr/>
        </p:nvSpPr>
        <p:spPr>
          <a:xfrm>
            <a:off x="7564320" y="5173920"/>
            <a:ext cx="111240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Enfantin.e</a:t>
            </a:r>
            <a:endParaRPr lang="fr-FR" sz="1800" b="0" strike="noStrike" spc="-1">
              <a:latin typeface="Arial"/>
            </a:endParaRPr>
          </a:p>
        </p:txBody>
      </p:sp>
      <p:sp>
        <p:nvSpPr>
          <p:cNvPr id="17" name="ZoneTexte 21"/>
          <p:cNvSpPr/>
          <p:nvPr/>
        </p:nvSpPr>
        <p:spPr>
          <a:xfrm>
            <a:off x="8573400" y="3371760"/>
            <a:ext cx="9705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Discret.e</a:t>
            </a:r>
            <a:endParaRPr lang="fr-FR" sz="1800" b="0" strike="noStrike" spc="-1">
              <a:latin typeface="Arial"/>
            </a:endParaRPr>
          </a:p>
        </p:txBody>
      </p:sp>
      <p:sp>
        <p:nvSpPr>
          <p:cNvPr id="18" name="ZoneTexte 22"/>
          <p:cNvSpPr/>
          <p:nvPr/>
        </p:nvSpPr>
        <p:spPr>
          <a:xfrm>
            <a:off x="9522720" y="5109840"/>
            <a:ext cx="127980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Généreux.se</a:t>
            </a:r>
            <a:endParaRPr lang="fr-FR" sz="1800" b="0" strike="noStrike" spc="-1">
              <a:latin typeface="Arial"/>
            </a:endParaRPr>
          </a:p>
        </p:txBody>
      </p:sp>
      <p:sp>
        <p:nvSpPr>
          <p:cNvPr id="19" name="ZoneTexte 23"/>
          <p:cNvSpPr/>
          <p:nvPr/>
        </p:nvSpPr>
        <p:spPr>
          <a:xfrm>
            <a:off x="9982800" y="1496160"/>
            <a:ext cx="90504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Efficace</a:t>
            </a:r>
            <a:endParaRPr lang="fr-FR" sz="1800" b="0" strike="noStrike" spc="-1">
              <a:latin typeface="Arial"/>
            </a:endParaRPr>
          </a:p>
        </p:txBody>
      </p:sp>
      <p:sp>
        <p:nvSpPr>
          <p:cNvPr id="20" name="ZoneTexte 24"/>
          <p:cNvSpPr/>
          <p:nvPr/>
        </p:nvSpPr>
        <p:spPr>
          <a:xfrm>
            <a:off x="6421680" y="2947500"/>
            <a:ext cx="9111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dirty="0">
                <a:solidFill>
                  <a:srgbClr val="000000"/>
                </a:solidFill>
                <a:latin typeface="Garamond"/>
              </a:rPr>
              <a:t>Sociable</a:t>
            </a:r>
            <a:endParaRPr lang="fr-FR" sz="1800" b="0" strike="noStrike" spc="-1" dirty="0">
              <a:latin typeface="Arial"/>
            </a:endParaRPr>
          </a:p>
        </p:txBody>
      </p:sp>
      <p:sp>
        <p:nvSpPr>
          <p:cNvPr id="21" name="ZoneTexte 25"/>
          <p:cNvSpPr/>
          <p:nvPr/>
        </p:nvSpPr>
        <p:spPr>
          <a:xfrm>
            <a:off x="3062880" y="4128120"/>
            <a:ext cx="102528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Créatif.ve</a:t>
            </a:r>
            <a:endParaRPr lang="fr-FR" sz="1800" b="0" strike="noStrike" spc="-1">
              <a:latin typeface="Arial"/>
            </a:endParaRPr>
          </a:p>
        </p:txBody>
      </p:sp>
      <p:sp>
        <p:nvSpPr>
          <p:cNvPr id="22" name="ZoneTexte 26"/>
          <p:cNvSpPr/>
          <p:nvPr/>
        </p:nvSpPr>
        <p:spPr>
          <a:xfrm>
            <a:off x="3220560" y="3167280"/>
            <a:ext cx="12859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Pragmatique</a:t>
            </a:r>
            <a:endParaRPr lang="fr-FR" sz="1800" b="0" strike="noStrike" spc="-1">
              <a:latin typeface="Arial"/>
            </a:endParaRPr>
          </a:p>
        </p:txBody>
      </p:sp>
      <p:sp>
        <p:nvSpPr>
          <p:cNvPr id="23" name="ZoneTexte 27"/>
          <p:cNvSpPr/>
          <p:nvPr/>
        </p:nvSpPr>
        <p:spPr>
          <a:xfrm>
            <a:off x="2993760" y="5794920"/>
            <a:ext cx="9385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Patient.e</a:t>
            </a:r>
            <a:endParaRPr lang="fr-FR" sz="1800" b="0" strike="noStrike" spc="-1">
              <a:latin typeface="Arial"/>
            </a:endParaRPr>
          </a:p>
        </p:txBody>
      </p:sp>
      <p:sp>
        <p:nvSpPr>
          <p:cNvPr id="24" name="ZoneTexte 29"/>
          <p:cNvSpPr/>
          <p:nvPr/>
        </p:nvSpPr>
        <p:spPr>
          <a:xfrm>
            <a:off x="6831720" y="5824440"/>
            <a:ext cx="8089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Loyal.e</a:t>
            </a:r>
            <a:endParaRPr lang="fr-FR" sz="1800" b="0" strike="noStrike" spc="-1">
              <a:latin typeface="Arial"/>
            </a:endParaRPr>
          </a:p>
        </p:txBody>
      </p:sp>
      <p:sp>
        <p:nvSpPr>
          <p:cNvPr id="25" name="ZoneTexte 30"/>
          <p:cNvSpPr/>
          <p:nvPr/>
        </p:nvSpPr>
        <p:spPr>
          <a:xfrm>
            <a:off x="9701640" y="5683680"/>
            <a:ext cx="11275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Diplomate</a:t>
            </a:r>
            <a:endParaRPr lang="fr-FR" sz="1800" b="0" strike="noStrike" spc="-1">
              <a:latin typeface="Arial"/>
            </a:endParaRPr>
          </a:p>
        </p:txBody>
      </p:sp>
      <p:sp>
        <p:nvSpPr>
          <p:cNvPr id="26" name="ZoneTexte 31"/>
          <p:cNvSpPr/>
          <p:nvPr/>
        </p:nvSpPr>
        <p:spPr>
          <a:xfrm>
            <a:off x="5691360" y="2404620"/>
            <a:ext cx="14385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Orgueilleux.se</a:t>
            </a:r>
            <a:endParaRPr lang="fr-FR" sz="1800" b="0" strike="noStrike" spc="-1">
              <a:latin typeface="Arial"/>
            </a:endParaRPr>
          </a:p>
        </p:txBody>
      </p:sp>
      <p:sp>
        <p:nvSpPr>
          <p:cNvPr id="27" name="ZoneTexte 32"/>
          <p:cNvSpPr/>
          <p:nvPr/>
        </p:nvSpPr>
        <p:spPr>
          <a:xfrm>
            <a:off x="4017960" y="5032800"/>
            <a:ext cx="96300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Honnête</a:t>
            </a:r>
            <a:endParaRPr lang="fr-FR" sz="1800" b="0" strike="noStrike" spc="-1">
              <a:latin typeface="Arial"/>
            </a:endParaRPr>
          </a:p>
        </p:txBody>
      </p:sp>
      <p:sp>
        <p:nvSpPr>
          <p:cNvPr id="28" name="ZoneTexte 33"/>
          <p:cNvSpPr/>
          <p:nvPr/>
        </p:nvSpPr>
        <p:spPr>
          <a:xfrm>
            <a:off x="10180440" y="4296240"/>
            <a:ext cx="126144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Raisonnable</a:t>
            </a:r>
            <a:endParaRPr lang="fr-FR" sz="1800" b="0" strike="noStrike" spc="-1">
              <a:latin typeface="Arial"/>
            </a:endParaRPr>
          </a:p>
        </p:txBody>
      </p:sp>
      <p:sp>
        <p:nvSpPr>
          <p:cNvPr id="29" name="ZoneTexte 35"/>
          <p:cNvSpPr/>
          <p:nvPr/>
        </p:nvSpPr>
        <p:spPr>
          <a:xfrm>
            <a:off x="7884720" y="5772240"/>
            <a:ext cx="128304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Déterminé.e</a:t>
            </a:r>
            <a:endParaRPr lang="fr-FR" sz="1800" b="0" strike="noStrike" spc="-1">
              <a:latin typeface="Arial"/>
            </a:endParaRPr>
          </a:p>
        </p:txBody>
      </p:sp>
      <p:sp>
        <p:nvSpPr>
          <p:cNvPr id="30" name="ZoneTexte 36"/>
          <p:cNvSpPr/>
          <p:nvPr/>
        </p:nvSpPr>
        <p:spPr>
          <a:xfrm>
            <a:off x="4695840" y="4128120"/>
            <a:ext cx="145368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Indépendant.e</a:t>
            </a:r>
            <a:endParaRPr lang="fr-FR" sz="1800" b="0" strike="noStrike" spc="-1">
              <a:latin typeface="Arial"/>
            </a:endParaRPr>
          </a:p>
        </p:txBody>
      </p:sp>
      <p:sp>
        <p:nvSpPr>
          <p:cNvPr id="31" name="ZoneTexte 37"/>
          <p:cNvSpPr/>
          <p:nvPr/>
        </p:nvSpPr>
        <p:spPr>
          <a:xfrm>
            <a:off x="2683080" y="5317200"/>
            <a:ext cx="118080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Maladroit.e</a:t>
            </a:r>
            <a:endParaRPr lang="fr-FR" sz="1800" b="0" strike="noStrike" spc="-1">
              <a:latin typeface="Arial"/>
            </a:endParaRPr>
          </a:p>
        </p:txBody>
      </p:sp>
      <p:sp>
        <p:nvSpPr>
          <p:cNvPr id="32" name="ZoneTexte 38"/>
          <p:cNvSpPr/>
          <p:nvPr/>
        </p:nvSpPr>
        <p:spPr>
          <a:xfrm>
            <a:off x="6896880" y="1513440"/>
            <a:ext cx="133488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Enthousiaste</a:t>
            </a:r>
            <a:endParaRPr lang="fr-FR" sz="1800" b="0" strike="noStrike" spc="-1">
              <a:latin typeface="Arial"/>
            </a:endParaRPr>
          </a:p>
        </p:txBody>
      </p:sp>
      <p:sp>
        <p:nvSpPr>
          <p:cNvPr id="33" name="ZoneTexte 39"/>
          <p:cNvSpPr/>
          <p:nvPr/>
        </p:nvSpPr>
        <p:spPr>
          <a:xfrm>
            <a:off x="4210240" y="1339280"/>
            <a:ext cx="90648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dirty="0" err="1">
                <a:solidFill>
                  <a:srgbClr val="000000"/>
                </a:solidFill>
                <a:latin typeface="Garamond"/>
              </a:rPr>
              <a:t>Savant.e</a:t>
            </a:r>
            <a:endParaRPr lang="fr-FR" sz="1800" b="0" strike="noStrike" spc="-1" dirty="0">
              <a:latin typeface="Arial"/>
            </a:endParaRPr>
          </a:p>
        </p:txBody>
      </p:sp>
      <p:sp>
        <p:nvSpPr>
          <p:cNvPr id="34" name="ZoneTexte 40"/>
          <p:cNvSpPr/>
          <p:nvPr/>
        </p:nvSpPr>
        <p:spPr>
          <a:xfrm>
            <a:off x="8728740" y="1852560"/>
            <a:ext cx="75708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Sévère</a:t>
            </a:r>
            <a:endParaRPr lang="fr-FR" sz="1800" b="0" strike="noStrike" spc="-1">
              <a:latin typeface="Arial"/>
            </a:endParaRPr>
          </a:p>
        </p:txBody>
      </p:sp>
      <p:sp>
        <p:nvSpPr>
          <p:cNvPr id="35" name="ZoneTexte 41"/>
          <p:cNvSpPr/>
          <p:nvPr/>
        </p:nvSpPr>
        <p:spPr>
          <a:xfrm>
            <a:off x="5463440" y="951480"/>
            <a:ext cx="126144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dirty="0">
                <a:solidFill>
                  <a:srgbClr val="000000"/>
                </a:solidFill>
                <a:latin typeface="Garamond"/>
              </a:rPr>
              <a:t>Raisonnable</a:t>
            </a:r>
            <a:endParaRPr lang="fr-FR" sz="1800" b="0" strike="noStrike" spc="-1" dirty="0">
              <a:latin typeface="Arial"/>
            </a:endParaRPr>
          </a:p>
        </p:txBody>
      </p:sp>
      <p:sp>
        <p:nvSpPr>
          <p:cNvPr id="36" name="ZoneTexte 42"/>
          <p:cNvSpPr/>
          <p:nvPr/>
        </p:nvSpPr>
        <p:spPr>
          <a:xfrm>
            <a:off x="1752480" y="3564000"/>
            <a:ext cx="104508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Intuitif.ve</a:t>
            </a:r>
            <a:endParaRPr lang="fr-FR" sz="1800" b="0" strike="noStrike" spc="-1">
              <a:latin typeface="Arial"/>
            </a:endParaRPr>
          </a:p>
        </p:txBody>
      </p:sp>
      <p:sp>
        <p:nvSpPr>
          <p:cNvPr id="37" name="ZoneTexte 43"/>
          <p:cNvSpPr/>
          <p:nvPr/>
        </p:nvSpPr>
        <p:spPr>
          <a:xfrm>
            <a:off x="10886760" y="5399640"/>
            <a:ext cx="60948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Juste</a:t>
            </a:r>
            <a:endParaRPr lang="fr-FR" sz="1800" b="0" strike="noStrike" spc="-1">
              <a:latin typeface="Arial"/>
            </a:endParaRPr>
          </a:p>
        </p:txBody>
      </p:sp>
      <p:sp>
        <p:nvSpPr>
          <p:cNvPr id="38" name="ZoneTexte 44"/>
          <p:cNvSpPr/>
          <p:nvPr/>
        </p:nvSpPr>
        <p:spPr>
          <a:xfrm>
            <a:off x="5733000" y="4706640"/>
            <a:ext cx="13773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Coopératif.ve</a:t>
            </a:r>
            <a:endParaRPr lang="fr-FR" sz="1800" b="0" strike="noStrike" spc="-1">
              <a:latin typeface="Arial"/>
            </a:endParaRPr>
          </a:p>
        </p:txBody>
      </p:sp>
      <p:sp>
        <p:nvSpPr>
          <p:cNvPr id="39" name="ZoneTexte 45"/>
          <p:cNvSpPr/>
          <p:nvPr/>
        </p:nvSpPr>
        <p:spPr>
          <a:xfrm>
            <a:off x="7685280" y="4655880"/>
            <a:ext cx="179640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Ami.e de la nature</a:t>
            </a:r>
            <a:endParaRPr lang="fr-FR" sz="1800" b="0" strike="noStrike" spc="-1">
              <a:latin typeface="Arial"/>
            </a:endParaRPr>
          </a:p>
        </p:txBody>
      </p:sp>
      <p:sp>
        <p:nvSpPr>
          <p:cNvPr id="40" name="ZoneTexte 46"/>
          <p:cNvSpPr/>
          <p:nvPr/>
        </p:nvSpPr>
        <p:spPr>
          <a:xfrm>
            <a:off x="1468080" y="5312520"/>
            <a:ext cx="7801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Artiste</a:t>
            </a:r>
            <a:endParaRPr lang="fr-FR" sz="1800" b="0" strike="noStrike" spc="-1">
              <a:latin typeface="Arial"/>
            </a:endParaRPr>
          </a:p>
        </p:txBody>
      </p:sp>
      <p:sp>
        <p:nvSpPr>
          <p:cNvPr id="41" name="ZoneTexte 47"/>
          <p:cNvSpPr/>
          <p:nvPr/>
        </p:nvSpPr>
        <p:spPr>
          <a:xfrm>
            <a:off x="933480" y="2333520"/>
            <a:ext cx="89280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Sauvage</a:t>
            </a:r>
            <a:endParaRPr lang="fr-FR" sz="1800" b="0" strike="noStrike" spc="-1">
              <a:latin typeface="Arial"/>
            </a:endParaRPr>
          </a:p>
        </p:txBody>
      </p:sp>
      <p:sp>
        <p:nvSpPr>
          <p:cNvPr id="42" name="ZoneTexte 48"/>
          <p:cNvSpPr/>
          <p:nvPr/>
        </p:nvSpPr>
        <p:spPr>
          <a:xfrm>
            <a:off x="5508840" y="1796040"/>
            <a:ext cx="90180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Sensible</a:t>
            </a:r>
            <a:endParaRPr lang="fr-FR" sz="1800" b="0" strike="noStrike" spc="-1">
              <a:latin typeface="Arial"/>
            </a:endParaRPr>
          </a:p>
        </p:txBody>
      </p:sp>
      <p:sp>
        <p:nvSpPr>
          <p:cNvPr id="43" name="ZoneTexte 49"/>
          <p:cNvSpPr/>
          <p:nvPr/>
        </p:nvSpPr>
        <p:spPr>
          <a:xfrm>
            <a:off x="5200560" y="5774400"/>
            <a:ext cx="15069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Désobéissant.e</a:t>
            </a:r>
            <a:endParaRPr lang="fr-FR" sz="1800" b="0" strike="noStrike" spc="-1">
              <a:latin typeface="Arial"/>
            </a:endParaRPr>
          </a:p>
        </p:txBody>
      </p:sp>
      <p:sp>
        <p:nvSpPr>
          <p:cNvPr id="44" name="ZoneTexte 50"/>
          <p:cNvSpPr/>
          <p:nvPr/>
        </p:nvSpPr>
        <p:spPr>
          <a:xfrm>
            <a:off x="10199160" y="2230200"/>
            <a:ext cx="9871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Aimant.e</a:t>
            </a:r>
            <a:endParaRPr lang="fr-FR" sz="1800" b="0" strike="noStrike" spc="-1">
              <a:latin typeface="Arial"/>
            </a:endParaRPr>
          </a:p>
        </p:txBody>
      </p:sp>
      <p:sp>
        <p:nvSpPr>
          <p:cNvPr id="45" name="ZoneTexte 51"/>
          <p:cNvSpPr/>
          <p:nvPr/>
        </p:nvSpPr>
        <p:spPr>
          <a:xfrm>
            <a:off x="2597400" y="2296170"/>
            <a:ext cx="10407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Sensuel.le</a:t>
            </a:r>
            <a:endParaRPr lang="fr-FR" sz="1800" b="0" strike="noStrike" spc="-1">
              <a:latin typeface="Arial"/>
            </a:endParaRPr>
          </a:p>
        </p:txBody>
      </p:sp>
      <p:sp>
        <p:nvSpPr>
          <p:cNvPr id="46" name="ZoneTexte 53"/>
          <p:cNvSpPr/>
          <p:nvPr/>
        </p:nvSpPr>
        <p:spPr>
          <a:xfrm>
            <a:off x="9657720" y="3412440"/>
            <a:ext cx="136980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Courageux.se</a:t>
            </a:r>
            <a:endParaRPr lang="fr-FR" sz="1800" b="0" strike="noStrike" spc="-1">
              <a:latin typeface="Arial"/>
            </a:endParaRPr>
          </a:p>
        </p:txBody>
      </p:sp>
      <p:sp>
        <p:nvSpPr>
          <p:cNvPr id="47" name="ZoneTexte 54"/>
          <p:cNvSpPr/>
          <p:nvPr/>
        </p:nvSpPr>
        <p:spPr>
          <a:xfrm>
            <a:off x="7485260" y="2261420"/>
            <a:ext cx="87300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dirty="0" err="1">
                <a:solidFill>
                  <a:srgbClr val="000000"/>
                </a:solidFill>
                <a:latin typeface="Garamond"/>
              </a:rPr>
              <a:t>Brutal.e</a:t>
            </a:r>
            <a:endParaRPr lang="fr-FR" sz="1800" b="0" strike="noStrike" spc="-1" dirty="0">
              <a:latin typeface="Arial"/>
            </a:endParaRPr>
          </a:p>
        </p:txBody>
      </p:sp>
      <p:sp>
        <p:nvSpPr>
          <p:cNvPr id="48" name="ZoneTexte 56"/>
          <p:cNvSpPr/>
          <p:nvPr/>
        </p:nvSpPr>
        <p:spPr>
          <a:xfrm>
            <a:off x="10342620" y="2939520"/>
            <a:ext cx="7801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Artiste</a:t>
            </a:r>
            <a:endParaRPr lang="fr-FR" sz="1800" b="0" strike="noStrike" spc="-1">
              <a:latin typeface="Arial"/>
            </a:endParaRPr>
          </a:p>
        </p:txBody>
      </p:sp>
      <p:sp>
        <p:nvSpPr>
          <p:cNvPr id="49" name="ZoneTexte 57"/>
          <p:cNvSpPr/>
          <p:nvPr/>
        </p:nvSpPr>
        <p:spPr>
          <a:xfrm>
            <a:off x="869460" y="4201560"/>
            <a:ext cx="90648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Humble</a:t>
            </a:r>
            <a:endParaRPr lang="fr-FR" sz="1800" b="0" strike="noStrike" spc="-1">
              <a:latin typeface="Arial"/>
            </a:endParaRPr>
          </a:p>
        </p:txBody>
      </p:sp>
      <p:sp>
        <p:nvSpPr>
          <p:cNvPr id="50" name="ZoneTexte 59"/>
          <p:cNvSpPr/>
          <p:nvPr/>
        </p:nvSpPr>
        <p:spPr>
          <a:xfrm>
            <a:off x="966660" y="1024640"/>
            <a:ext cx="9507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Cultivé.e</a:t>
            </a:r>
            <a:endParaRPr lang="fr-FR" sz="1800" b="0" strike="noStrike" spc="-1">
              <a:latin typeface="Arial"/>
            </a:endParaRPr>
          </a:p>
        </p:txBody>
      </p:sp>
      <p:sp>
        <p:nvSpPr>
          <p:cNvPr id="51" name="ZoneTexte 60"/>
          <p:cNvSpPr/>
          <p:nvPr/>
        </p:nvSpPr>
        <p:spPr>
          <a:xfrm>
            <a:off x="3947220" y="1899180"/>
            <a:ext cx="11185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Attentif.ve</a:t>
            </a:r>
            <a:endParaRPr lang="fr-FR" sz="1800" b="0" strike="noStrike" spc="-1">
              <a:latin typeface="Arial"/>
            </a:endParaRPr>
          </a:p>
        </p:txBody>
      </p:sp>
      <p:sp>
        <p:nvSpPr>
          <p:cNvPr id="52" name="ZoneTexte 61"/>
          <p:cNvSpPr/>
          <p:nvPr/>
        </p:nvSpPr>
        <p:spPr>
          <a:xfrm>
            <a:off x="8278740" y="1014840"/>
            <a:ext cx="13575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dirty="0" err="1">
                <a:solidFill>
                  <a:srgbClr val="000000"/>
                </a:solidFill>
                <a:latin typeface="Garamond"/>
              </a:rPr>
              <a:t>Bienveillant.e</a:t>
            </a:r>
            <a:endParaRPr lang="fr-FR" sz="1800" b="0" strike="noStrike" spc="-1" dirty="0">
              <a:latin typeface="Arial"/>
            </a:endParaRPr>
          </a:p>
        </p:txBody>
      </p:sp>
      <p:sp>
        <p:nvSpPr>
          <p:cNvPr id="53" name="ZoneTexte 63"/>
          <p:cNvSpPr/>
          <p:nvPr/>
        </p:nvSpPr>
        <p:spPr>
          <a:xfrm>
            <a:off x="7367400" y="4092300"/>
            <a:ext cx="103464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Colérique</a:t>
            </a:r>
            <a:endParaRPr lang="fr-FR" sz="1800" b="0" strike="noStrike" spc="-1">
              <a:latin typeface="Arial"/>
            </a:endParaRPr>
          </a:p>
        </p:txBody>
      </p:sp>
    </p:spTree>
    <p:extLst>
      <p:ext uri="{BB962C8B-B14F-4D97-AF65-F5344CB8AC3E}">
        <p14:creationId xmlns:p14="http://schemas.microsoft.com/office/powerpoint/2010/main" val="3596505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Espace réservé du contenu 2"/>
          <p:cNvSpPr/>
          <p:nvPr/>
        </p:nvSpPr>
        <p:spPr>
          <a:xfrm>
            <a:off x="620640" y="707040"/>
            <a:ext cx="10961640" cy="47988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gn="ctr">
              <a:lnSpc>
                <a:spcPct val="100000"/>
              </a:lnSpc>
              <a:spcBef>
                <a:spcPts val="360"/>
              </a:spcBef>
              <a:spcAft>
                <a:spcPts val="601"/>
              </a:spcAft>
              <a:buNone/>
              <a:tabLst>
                <a:tab pos="0" algn="l"/>
              </a:tabLst>
            </a:pPr>
            <a:r>
              <a:rPr lang="fr-FR" sz="1800" b="0" i="1" strike="noStrike" spc="-1" dirty="0">
                <a:solidFill>
                  <a:srgbClr val="262626"/>
                </a:solidFill>
                <a:latin typeface="Garamond"/>
              </a:rPr>
              <a:t>Associez chaque personnage de </a:t>
            </a:r>
            <a:r>
              <a:rPr lang="fr-FR" sz="1800" b="0" strike="noStrike" spc="-1" dirty="0">
                <a:solidFill>
                  <a:srgbClr val="262626"/>
                </a:solidFill>
                <a:latin typeface="Garamond"/>
              </a:rPr>
              <a:t>Sido </a:t>
            </a:r>
            <a:r>
              <a:rPr lang="fr-FR" sz="1800" b="0" i="1" strike="noStrike" spc="-1" dirty="0">
                <a:solidFill>
                  <a:srgbClr val="262626"/>
                </a:solidFill>
                <a:latin typeface="Garamond"/>
              </a:rPr>
              <a:t>à plusieurs traits de caractère choisis dans la page précédente </a:t>
            </a:r>
            <a:r>
              <a:rPr lang="fr-FR" sz="1800" b="0" i="1" strike="noStrike" spc="-1" dirty="0" smtClean="0">
                <a:solidFill>
                  <a:srgbClr val="262626"/>
                </a:solidFill>
                <a:latin typeface="Garamond"/>
              </a:rPr>
              <a:t>(au moins 3). </a:t>
            </a:r>
            <a:r>
              <a:rPr sz="1800" dirty="0"/>
              <a:t/>
            </a:r>
            <a:br>
              <a:rPr sz="1800" dirty="0"/>
            </a:br>
            <a:r>
              <a:rPr lang="fr-FR" i="1" dirty="0">
                <a:latin typeface="Garamond" panose="02020404030301010803" pitchFamily="18" charset="0"/>
              </a:rPr>
              <a:t>Pour chaque caractéristique, relevez une citation qui l’illustre</a:t>
            </a:r>
            <a:r>
              <a:rPr lang="fr-FR" sz="1800" b="0" i="1" strike="noStrike" spc="-1" dirty="0" smtClean="0">
                <a:solidFill>
                  <a:srgbClr val="262626"/>
                </a:solidFill>
                <a:latin typeface="Garamond"/>
              </a:rPr>
              <a:t>.</a:t>
            </a:r>
            <a:r>
              <a:rPr sz="1800" dirty="0"/>
              <a:t/>
            </a:r>
            <a:br>
              <a:rPr sz="1800" dirty="0"/>
            </a:br>
            <a:endParaRPr lang="fr-FR" sz="1800" b="0" strike="noStrike" spc="-1" dirty="0">
              <a:latin typeface="Arial"/>
            </a:endParaRPr>
          </a:p>
        </p:txBody>
      </p:sp>
      <p:sp>
        <p:nvSpPr>
          <p:cNvPr id="459" name="ZoneTexte 2"/>
          <p:cNvSpPr/>
          <p:nvPr/>
        </p:nvSpPr>
        <p:spPr>
          <a:xfrm>
            <a:off x="729360" y="1597680"/>
            <a:ext cx="9840240" cy="119887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0" strike="noStrike" spc="-1" dirty="0">
                <a:solidFill>
                  <a:srgbClr val="000000"/>
                </a:solidFill>
                <a:latin typeface="Garamond"/>
              </a:rPr>
              <a:t>Sido :</a:t>
            </a:r>
            <a:endParaRPr lang="fr-FR" sz="1800" b="0" strike="noStrike" spc="-1" dirty="0">
              <a:latin typeface="Arial"/>
            </a:endParaRPr>
          </a:p>
          <a:p>
            <a:pPr marL="285840" indent="-285840">
              <a:lnSpc>
                <a:spcPct val="100000"/>
              </a:lnSpc>
              <a:buClr>
                <a:srgbClr val="000000"/>
              </a:buClr>
              <a:buFont typeface="Arial"/>
              <a:buChar char="•"/>
            </a:pPr>
            <a:r>
              <a:rPr lang="fr-FR" sz="1800" b="0" strike="noStrike" spc="-1" dirty="0" smtClean="0">
                <a:solidFill>
                  <a:srgbClr val="000000"/>
                </a:solidFill>
                <a:latin typeface="Garamond"/>
              </a:rPr>
              <a:t> </a:t>
            </a:r>
            <a:endParaRPr lang="fr-FR" sz="1800" b="0" strike="noStrike" spc="-1" dirty="0">
              <a:latin typeface="Arial"/>
            </a:endParaRPr>
          </a:p>
          <a:p>
            <a:pPr marL="285840" indent="-285840">
              <a:lnSpc>
                <a:spcPct val="100000"/>
              </a:lnSpc>
              <a:buClr>
                <a:srgbClr val="000000"/>
              </a:buClr>
              <a:buFont typeface="Arial"/>
              <a:buChar char="•"/>
            </a:pPr>
            <a:r>
              <a:rPr lang="fr-FR" sz="1800" b="0" strike="noStrike" spc="-1" dirty="0" smtClean="0">
                <a:solidFill>
                  <a:srgbClr val="000000"/>
                </a:solidFill>
                <a:latin typeface="Garamond"/>
              </a:rPr>
              <a:t> </a:t>
            </a:r>
          </a:p>
          <a:p>
            <a:pPr marL="285840" indent="-285840">
              <a:lnSpc>
                <a:spcPct val="100000"/>
              </a:lnSpc>
              <a:buClr>
                <a:srgbClr val="000000"/>
              </a:buClr>
              <a:buFont typeface="Arial"/>
              <a:buChar char="•"/>
            </a:pPr>
            <a:r>
              <a:rPr lang="fr-FR" sz="1800" b="0" strike="noStrike" spc="-1" dirty="0" smtClean="0">
                <a:solidFill>
                  <a:srgbClr val="000000"/>
                </a:solidFill>
                <a:latin typeface="Garamond"/>
              </a:rPr>
              <a:t> </a:t>
            </a:r>
            <a:endParaRPr lang="fr-FR" sz="1800" b="0" strike="noStrike" spc="-1" dirty="0">
              <a:latin typeface="Arial"/>
            </a:endParaRPr>
          </a:p>
        </p:txBody>
      </p:sp>
      <p:sp>
        <p:nvSpPr>
          <p:cNvPr id="460" name="ZoneTexte 3"/>
          <p:cNvSpPr/>
          <p:nvPr/>
        </p:nvSpPr>
        <p:spPr>
          <a:xfrm>
            <a:off x="729360" y="3972080"/>
            <a:ext cx="9840240" cy="119887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0" strike="noStrike" spc="-1" dirty="0">
                <a:solidFill>
                  <a:srgbClr val="000000"/>
                </a:solidFill>
                <a:latin typeface="Garamond"/>
              </a:rPr>
              <a:t>Moi (la narratrice) : </a:t>
            </a:r>
            <a:endParaRPr lang="fr-FR" sz="1800" b="0" strike="noStrike" spc="-1" dirty="0">
              <a:latin typeface="Arial"/>
            </a:endParaRPr>
          </a:p>
          <a:p>
            <a:pPr marL="285840" indent="-285840">
              <a:lnSpc>
                <a:spcPct val="100000"/>
              </a:lnSpc>
              <a:buClr>
                <a:srgbClr val="000000"/>
              </a:buClr>
              <a:buFont typeface="Arial"/>
              <a:buChar char="•"/>
            </a:pPr>
            <a:r>
              <a:rPr lang="fr-FR" sz="1800" b="0" strike="noStrike" spc="-1" dirty="0">
                <a:solidFill>
                  <a:srgbClr val="000000"/>
                </a:solidFill>
                <a:latin typeface="Garamond"/>
              </a:rPr>
              <a:t> </a:t>
            </a:r>
            <a:r>
              <a:rPr lang="fr-FR" sz="1800" b="0" strike="noStrike" spc="-1" dirty="0" smtClean="0">
                <a:solidFill>
                  <a:srgbClr val="000000"/>
                </a:solidFill>
                <a:latin typeface="Garamond"/>
              </a:rPr>
              <a:t> </a:t>
            </a:r>
          </a:p>
          <a:p>
            <a:pPr marL="285840" indent="-285840">
              <a:lnSpc>
                <a:spcPct val="100000"/>
              </a:lnSpc>
              <a:buClr>
                <a:srgbClr val="000000"/>
              </a:buClr>
              <a:buFont typeface="Arial"/>
              <a:buChar char="•"/>
            </a:pPr>
            <a:r>
              <a:rPr lang="fr-FR" spc="-1" dirty="0">
                <a:solidFill>
                  <a:srgbClr val="000000"/>
                </a:solidFill>
                <a:latin typeface="Garamond"/>
              </a:rPr>
              <a:t> </a:t>
            </a:r>
            <a:endParaRPr lang="fr-FR" spc="-1" dirty="0" smtClean="0">
              <a:solidFill>
                <a:srgbClr val="000000"/>
              </a:solidFill>
              <a:latin typeface="Garamond"/>
            </a:endParaRPr>
          </a:p>
          <a:p>
            <a:pPr marL="285840" indent="-285840">
              <a:lnSpc>
                <a:spcPct val="100000"/>
              </a:lnSpc>
              <a:buClr>
                <a:srgbClr val="000000"/>
              </a:buClr>
              <a:buFont typeface="Arial"/>
              <a:buChar char="•"/>
            </a:pPr>
            <a:r>
              <a:rPr lang="fr-FR" sz="1800" b="0" strike="noStrike" spc="-1" dirty="0">
                <a:solidFill>
                  <a:srgbClr val="000000"/>
                </a:solidFill>
                <a:latin typeface="Garamond"/>
              </a:rPr>
              <a:t> </a:t>
            </a:r>
            <a:endParaRPr lang="fr-FR"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8238</TotalTime>
  <Words>681</Words>
  <Application>Microsoft Office PowerPoint</Application>
  <PresentationFormat>Grand écran</PresentationFormat>
  <Paragraphs>158</Paragraphs>
  <Slides>19</Slides>
  <Notes>0</Notes>
  <HiddenSlides>0</HiddenSlides>
  <MMClips>0</MMClips>
  <ScaleCrop>false</ScaleCrop>
  <HeadingPairs>
    <vt:vector size="6" baseType="variant">
      <vt:variant>
        <vt:lpstr>Polices utilisées</vt:lpstr>
      </vt:variant>
      <vt:variant>
        <vt:i4>6</vt:i4>
      </vt:variant>
      <vt:variant>
        <vt:lpstr>Thème</vt:lpstr>
      </vt:variant>
      <vt:variant>
        <vt:i4>8</vt:i4>
      </vt:variant>
      <vt:variant>
        <vt:lpstr>Titres des diapositives</vt:lpstr>
      </vt:variant>
      <vt:variant>
        <vt:i4>19</vt:i4>
      </vt:variant>
    </vt:vector>
  </HeadingPairs>
  <TitlesOfParts>
    <vt:vector size="33" baseType="lpstr">
      <vt:lpstr>Arial</vt:lpstr>
      <vt:lpstr>DejaVu Sans</vt:lpstr>
      <vt:lpstr>Garamond</vt:lpstr>
      <vt:lpstr>Symbol</vt:lpstr>
      <vt:lpstr>Times New Roman</vt:lpstr>
      <vt:lpstr>Wingdings</vt:lpstr>
      <vt:lpstr>Office Theme</vt:lpstr>
      <vt:lpstr>Office Theme</vt:lpstr>
      <vt:lpstr>Office Theme</vt:lpstr>
      <vt:lpstr>Office Theme</vt:lpstr>
      <vt:lpstr>Office Theme</vt:lpstr>
      <vt:lpstr>Office Theme</vt:lpstr>
      <vt:lpstr>Office Theme</vt:lpstr>
      <vt:lpstr>Office Theme</vt:lpstr>
      <vt:lpstr>Colette</vt:lpstr>
      <vt:lpstr>I. L’autrice</vt:lpstr>
      <vt:lpstr>I. L’autrice</vt:lpstr>
      <vt:lpstr>Présentation PowerPoint</vt:lpstr>
      <vt:lpstr>Présentation PowerPoint</vt:lpstr>
      <vt:lpstr>Présentation PowerPoint</vt:lpstr>
      <vt:lpstr>II. Sido – Les personnages</vt:lpstr>
      <vt:lpstr>Présentation PowerPoint</vt:lpstr>
      <vt:lpstr>Présentation PowerPoint</vt:lpstr>
      <vt:lpstr>Présentation PowerPoint</vt:lpstr>
      <vt:lpstr>III. Les Vrilles de la vigne</vt:lpstr>
      <vt:lpstr>Présentation PowerPoint</vt:lpstr>
      <vt:lpstr>IV. Sido / Les Vrilles de la vigne</vt:lpstr>
      <vt:lpstr>Présentation PowerPoint</vt:lpstr>
      <vt:lpstr>Présentation PowerPoint</vt:lpstr>
      <vt:lpstr>IV. Sido / Les Vrilles de la vigne – Réflexion personnelle</vt:lpstr>
      <vt:lpstr>Présentation PowerPoint</vt:lpstr>
      <vt:lpstr>Présentation PowerPoint</vt:lpstr>
      <vt:lpstr>IV. Sido / Les Vrilles de la vigne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Colette</dc:title>
  <dc:subject/>
  <dc:creator>sophie</dc:creator>
  <dc:description/>
  <cp:lastModifiedBy>sophie</cp:lastModifiedBy>
  <cp:revision>41</cp:revision>
  <dcterms:created xsi:type="dcterms:W3CDTF">2023-06-15T19:16:13Z</dcterms:created>
  <dcterms:modified xsi:type="dcterms:W3CDTF">2025-06-21T06:56:14Z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Grand écran</vt:lpwstr>
  </property>
  <property fmtid="{D5CDD505-2E9C-101B-9397-08002B2CF9AE}" pid="3" name="Slides">
    <vt:i4>25</vt:i4>
  </property>
</Properties>
</file>